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 id="2147483682" r:id="rId6"/>
    <p:sldMasterId id="2147483672" r:id="rId7"/>
  </p:sldMasterIdLst>
  <p:notesMasterIdLst>
    <p:notesMasterId r:id="rId24"/>
  </p:notesMasterIdLst>
  <p:sldIdLst>
    <p:sldId id="269" r:id="rId8"/>
    <p:sldId id="275" r:id="rId9"/>
    <p:sldId id="274" r:id="rId10"/>
    <p:sldId id="279" r:id="rId11"/>
    <p:sldId id="261" r:id="rId12"/>
    <p:sldId id="292" r:id="rId13"/>
    <p:sldId id="271" r:id="rId14"/>
    <p:sldId id="282" r:id="rId15"/>
    <p:sldId id="288" r:id="rId16"/>
    <p:sldId id="290" r:id="rId17"/>
    <p:sldId id="291" r:id="rId18"/>
    <p:sldId id="285" r:id="rId19"/>
    <p:sldId id="263" r:id="rId20"/>
    <p:sldId id="264" r:id="rId21"/>
    <p:sldId id="268" r:id="rId22"/>
    <p:sldId id="286" r:id="rId23"/>
  </p:sldIdLst>
  <p:sldSz cx="12192000" cy="6858000"/>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calle Cup" initials="PC" lastIdx="1" clrIdx="0">
    <p:extLst>
      <p:ext uri="{19B8F6BF-5375-455C-9EA6-DF929625EA0E}">
        <p15:presenceInfo xmlns:p15="http://schemas.microsoft.com/office/powerpoint/2012/main" userId="S::pascalle.cup@award.nl::0ea304e4-fd88-43e4-aecf-62256dd202c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A846F-BCD9-4C26-8A70-ED92E6B38B9A}" v="148" dt="2020-09-08T08:21:24.6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le Cup" userId="acdf420d-3d1b-463e-9173-44ff0cd1b36a" providerId="ADAL" clId="{E12A846F-BCD9-4C26-8A70-ED92E6B38B9A}"/>
    <pc:docChg chg="undo custSel mod addSld delSld modSld sldOrd addMainMaster modMainMaster">
      <pc:chgData name="Pascalle Cup" userId="acdf420d-3d1b-463e-9173-44ff0cd1b36a" providerId="ADAL" clId="{E12A846F-BCD9-4C26-8A70-ED92E6B38B9A}" dt="2020-09-08T08:27:46.458" v="2295" actId="47"/>
      <pc:docMkLst>
        <pc:docMk/>
      </pc:docMkLst>
      <pc:sldChg chg="del">
        <pc:chgData name="Pascalle Cup" userId="acdf420d-3d1b-463e-9173-44ff0cd1b36a" providerId="ADAL" clId="{E12A846F-BCD9-4C26-8A70-ED92E6B38B9A}" dt="2020-09-08T07:09:35.412" v="13" actId="47"/>
        <pc:sldMkLst>
          <pc:docMk/>
          <pc:sldMk cId="2179378842" sldId="260"/>
        </pc:sldMkLst>
      </pc:sldChg>
      <pc:sldChg chg="modSp mod">
        <pc:chgData name="Pascalle Cup" userId="acdf420d-3d1b-463e-9173-44ff0cd1b36a" providerId="ADAL" clId="{E12A846F-BCD9-4C26-8A70-ED92E6B38B9A}" dt="2020-09-08T07:08:39.096" v="9" actId="1076"/>
        <pc:sldMkLst>
          <pc:docMk/>
          <pc:sldMk cId="904616589" sldId="261"/>
        </pc:sldMkLst>
        <pc:picChg chg="mod">
          <ac:chgData name="Pascalle Cup" userId="acdf420d-3d1b-463e-9173-44ff0cd1b36a" providerId="ADAL" clId="{E12A846F-BCD9-4C26-8A70-ED92E6B38B9A}" dt="2020-09-08T07:08:39.096" v="9" actId="1076"/>
          <ac:picMkLst>
            <pc:docMk/>
            <pc:sldMk cId="904616589" sldId="261"/>
            <ac:picMk id="4" creationId="{00000000-0000-0000-0000-000000000000}"/>
          </ac:picMkLst>
        </pc:picChg>
      </pc:sldChg>
      <pc:sldChg chg="modSp add del mod modAnim">
        <pc:chgData name="Pascalle Cup" userId="acdf420d-3d1b-463e-9173-44ff0cd1b36a" providerId="ADAL" clId="{E12A846F-BCD9-4C26-8A70-ED92E6B38B9A}" dt="2020-09-08T08:21:24.640" v="1522" actId="20577"/>
        <pc:sldMkLst>
          <pc:docMk/>
          <pc:sldMk cId="454702978" sldId="263"/>
        </pc:sldMkLst>
        <pc:spChg chg="mod">
          <ac:chgData name="Pascalle Cup" userId="acdf420d-3d1b-463e-9173-44ff0cd1b36a" providerId="ADAL" clId="{E12A846F-BCD9-4C26-8A70-ED92E6B38B9A}" dt="2020-09-08T08:21:24.640" v="1522" actId="20577"/>
          <ac:spMkLst>
            <pc:docMk/>
            <pc:sldMk cId="454702978" sldId="263"/>
            <ac:spMk id="6" creationId="{5A62E088-A4E9-488E-A0E3-E1529D2BC135}"/>
          </ac:spMkLst>
        </pc:spChg>
        <pc:picChg chg="mod">
          <ac:chgData name="Pascalle Cup" userId="acdf420d-3d1b-463e-9173-44ff0cd1b36a" providerId="ADAL" clId="{E12A846F-BCD9-4C26-8A70-ED92E6B38B9A}" dt="2020-09-08T08:13:58.990" v="1308" actId="1076"/>
          <ac:picMkLst>
            <pc:docMk/>
            <pc:sldMk cId="454702978" sldId="263"/>
            <ac:picMk id="4" creationId="{3D088309-87B2-43DE-AECB-1A7B2A1661E5}"/>
          </ac:picMkLst>
        </pc:picChg>
      </pc:sldChg>
      <pc:sldChg chg="delSp modSp mod">
        <pc:chgData name="Pascalle Cup" userId="acdf420d-3d1b-463e-9173-44ff0cd1b36a" providerId="ADAL" clId="{E12A846F-BCD9-4C26-8A70-ED92E6B38B9A}" dt="2020-09-08T08:14:57.039" v="1347" actId="1076"/>
        <pc:sldMkLst>
          <pc:docMk/>
          <pc:sldMk cId="708254530" sldId="264"/>
        </pc:sldMkLst>
        <pc:spChg chg="del mod">
          <ac:chgData name="Pascalle Cup" userId="acdf420d-3d1b-463e-9173-44ff0cd1b36a" providerId="ADAL" clId="{E12A846F-BCD9-4C26-8A70-ED92E6B38B9A}" dt="2020-09-08T08:14:53.088" v="1346" actId="478"/>
          <ac:spMkLst>
            <pc:docMk/>
            <pc:sldMk cId="708254530" sldId="264"/>
            <ac:spMk id="3" creationId="{964A04A9-3CA6-4E8F-904B-D51FA5E6C1D7}"/>
          </ac:spMkLst>
        </pc:spChg>
        <pc:picChg chg="mod">
          <ac:chgData name="Pascalle Cup" userId="acdf420d-3d1b-463e-9173-44ff0cd1b36a" providerId="ADAL" clId="{E12A846F-BCD9-4C26-8A70-ED92E6B38B9A}" dt="2020-09-08T08:14:57.039" v="1347" actId="1076"/>
          <ac:picMkLst>
            <pc:docMk/>
            <pc:sldMk cId="708254530" sldId="264"/>
            <ac:picMk id="4" creationId="{00000000-0000-0000-0000-000000000000}"/>
          </ac:picMkLst>
        </pc:picChg>
      </pc:sldChg>
      <pc:sldChg chg="addSp delSp modSp mod ord modClrScheme chgLayout">
        <pc:chgData name="Pascalle Cup" userId="acdf420d-3d1b-463e-9173-44ff0cd1b36a" providerId="ADAL" clId="{E12A846F-BCD9-4C26-8A70-ED92E6B38B9A}" dt="2020-09-08T08:27:18.774" v="2294" actId="1076"/>
        <pc:sldMkLst>
          <pc:docMk/>
          <pc:sldMk cId="3850503291" sldId="268"/>
        </pc:sldMkLst>
        <pc:spChg chg="mod">
          <ac:chgData name="Pascalle Cup" userId="acdf420d-3d1b-463e-9173-44ff0cd1b36a" providerId="ADAL" clId="{E12A846F-BCD9-4C26-8A70-ED92E6B38B9A}" dt="2020-09-08T08:21:35.032" v="1523" actId="26606"/>
          <ac:spMkLst>
            <pc:docMk/>
            <pc:sldMk cId="3850503291" sldId="268"/>
            <ac:spMk id="2" creationId="{00000000-0000-0000-0000-000000000000}"/>
          </ac:spMkLst>
        </pc:spChg>
        <pc:spChg chg="del mod ord">
          <ac:chgData name="Pascalle Cup" userId="acdf420d-3d1b-463e-9173-44ff0cd1b36a" providerId="ADAL" clId="{E12A846F-BCD9-4C26-8A70-ED92E6B38B9A}" dt="2020-09-08T08:26:22.258" v="2272" actId="478"/>
          <ac:spMkLst>
            <pc:docMk/>
            <pc:sldMk cId="3850503291" sldId="268"/>
            <ac:spMk id="3" creationId="{00000000-0000-0000-0000-000000000000}"/>
          </ac:spMkLst>
        </pc:spChg>
        <pc:spChg chg="del mod">
          <ac:chgData name="Pascalle Cup" userId="acdf420d-3d1b-463e-9173-44ff0cd1b36a" providerId="ADAL" clId="{E12A846F-BCD9-4C26-8A70-ED92E6B38B9A}" dt="2020-09-08T07:59:55.825" v="826" actId="478"/>
          <ac:spMkLst>
            <pc:docMk/>
            <pc:sldMk cId="3850503291" sldId="268"/>
            <ac:spMk id="5" creationId="{797563B7-04ED-4599-B40C-B22903824F23}"/>
          </ac:spMkLst>
        </pc:spChg>
        <pc:spChg chg="add mod">
          <ac:chgData name="Pascalle Cup" userId="acdf420d-3d1b-463e-9173-44ff0cd1b36a" providerId="ADAL" clId="{E12A846F-BCD9-4C26-8A70-ED92E6B38B9A}" dt="2020-09-08T08:27:17.019" v="2293" actId="1076"/>
          <ac:spMkLst>
            <pc:docMk/>
            <pc:sldMk cId="3850503291" sldId="268"/>
            <ac:spMk id="7" creationId="{5C97C5A4-DB2B-4E39-AF51-5132AB46B476}"/>
          </ac:spMkLst>
        </pc:spChg>
        <pc:spChg chg="add del mod">
          <ac:chgData name="Pascalle Cup" userId="acdf420d-3d1b-463e-9173-44ff0cd1b36a" providerId="ADAL" clId="{E12A846F-BCD9-4C26-8A70-ED92E6B38B9A}" dt="2020-09-08T08:26:23.795" v="2273" actId="478"/>
          <ac:spMkLst>
            <pc:docMk/>
            <pc:sldMk cId="3850503291" sldId="268"/>
            <ac:spMk id="9" creationId="{ED333CC5-04CC-4F6F-BEBD-63150877EB94}"/>
          </ac:spMkLst>
        </pc:spChg>
        <pc:picChg chg="del mod">
          <ac:chgData name="Pascalle Cup" userId="acdf420d-3d1b-463e-9173-44ff0cd1b36a" providerId="ADAL" clId="{E12A846F-BCD9-4C26-8A70-ED92E6B38B9A}" dt="2020-09-08T08:26:04.061" v="2265" actId="21"/>
          <ac:picMkLst>
            <pc:docMk/>
            <pc:sldMk cId="3850503291" sldId="268"/>
            <ac:picMk id="4" creationId="{9F455FEF-1AF3-43C6-94DF-B92E321F6AE1}"/>
          </ac:picMkLst>
        </pc:picChg>
        <pc:picChg chg="add mod">
          <ac:chgData name="Pascalle Cup" userId="acdf420d-3d1b-463e-9173-44ff0cd1b36a" providerId="ADAL" clId="{E12A846F-BCD9-4C26-8A70-ED92E6B38B9A}" dt="2020-09-08T08:27:18.774" v="2294" actId="1076"/>
          <ac:picMkLst>
            <pc:docMk/>
            <pc:sldMk cId="3850503291" sldId="268"/>
            <ac:picMk id="11" creationId="{4DA717B9-DAB9-497A-9858-73CBCC523781}"/>
          </ac:picMkLst>
        </pc:picChg>
      </pc:sldChg>
      <pc:sldChg chg="del">
        <pc:chgData name="Pascalle Cup" userId="acdf420d-3d1b-463e-9173-44ff0cd1b36a" providerId="ADAL" clId="{E12A846F-BCD9-4C26-8A70-ED92E6B38B9A}" dt="2020-09-08T08:15:09.383" v="1349" actId="47"/>
        <pc:sldMkLst>
          <pc:docMk/>
          <pc:sldMk cId="640855440" sldId="270"/>
        </pc:sldMkLst>
      </pc:sldChg>
      <pc:sldChg chg="ord">
        <pc:chgData name="Pascalle Cup" userId="acdf420d-3d1b-463e-9173-44ff0cd1b36a" providerId="ADAL" clId="{E12A846F-BCD9-4C26-8A70-ED92E6B38B9A}" dt="2020-09-08T08:09:00.484" v="1189"/>
        <pc:sldMkLst>
          <pc:docMk/>
          <pc:sldMk cId="3025033016" sldId="271"/>
        </pc:sldMkLst>
      </pc:sldChg>
      <pc:sldChg chg="del">
        <pc:chgData name="Pascalle Cup" userId="acdf420d-3d1b-463e-9173-44ff0cd1b36a" providerId="ADAL" clId="{E12A846F-BCD9-4C26-8A70-ED92E6B38B9A}" dt="2020-09-08T08:15:08.211" v="1348" actId="47"/>
        <pc:sldMkLst>
          <pc:docMk/>
          <pc:sldMk cId="399540358" sldId="272"/>
        </pc:sldMkLst>
      </pc:sldChg>
      <pc:sldChg chg="addSp modSp mod modAnim">
        <pc:chgData name="Pascalle Cup" userId="acdf420d-3d1b-463e-9173-44ff0cd1b36a" providerId="ADAL" clId="{E12A846F-BCD9-4C26-8A70-ED92E6B38B9A}" dt="2020-09-08T08:16:17.580" v="1391"/>
        <pc:sldMkLst>
          <pc:docMk/>
          <pc:sldMk cId="1686301641" sldId="274"/>
        </pc:sldMkLst>
        <pc:spChg chg="mod">
          <ac:chgData name="Pascalle Cup" userId="acdf420d-3d1b-463e-9173-44ff0cd1b36a" providerId="ADAL" clId="{E12A846F-BCD9-4C26-8A70-ED92E6B38B9A}" dt="2020-09-08T08:15:53.482" v="1384" actId="1076"/>
          <ac:spMkLst>
            <pc:docMk/>
            <pc:sldMk cId="1686301641" sldId="274"/>
            <ac:spMk id="2" creationId="{00000000-0000-0000-0000-000000000000}"/>
          </ac:spMkLst>
        </pc:spChg>
        <pc:spChg chg="mod">
          <ac:chgData name="Pascalle Cup" userId="acdf420d-3d1b-463e-9173-44ff0cd1b36a" providerId="ADAL" clId="{E12A846F-BCD9-4C26-8A70-ED92E6B38B9A}" dt="2020-09-08T08:15:59.168" v="1385" actId="21"/>
          <ac:spMkLst>
            <pc:docMk/>
            <pc:sldMk cId="1686301641" sldId="274"/>
            <ac:spMk id="3" creationId="{00000000-0000-0000-0000-000000000000}"/>
          </ac:spMkLst>
        </pc:spChg>
        <pc:spChg chg="add mod">
          <ac:chgData name="Pascalle Cup" userId="acdf420d-3d1b-463e-9173-44ff0cd1b36a" providerId="ADAL" clId="{E12A846F-BCD9-4C26-8A70-ED92E6B38B9A}" dt="2020-09-08T08:16:07.109" v="1390" actId="403"/>
          <ac:spMkLst>
            <pc:docMk/>
            <pc:sldMk cId="1686301641" sldId="274"/>
            <ac:spMk id="6" creationId="{7A6C9825-7544-46BB-908B-FD68DBAFCCD4}"/>
          </ac:spMkLst>
        </pc:spChg>
      </pc:sldChg>
      <pc:sldChg chg="addSp modSp mod modClrScheme chgLayout">
        <pc:chgData name="Pascalle Cup" userId="acdf420d-3d1b-463e-9173-44ff0cd1b36a" providerId="ADAL" clId="{E12A846F-BCD9-4C26-8A70-ED92E6B38B9A}" dt="2020-09-08T08:20:21.760" v="1418" actId="26606"/>
        <pc:sldMkLst>
          <pc:docMk/>
          <pc:sldMk cId="3422074487" sldId="275"/>
        </pc:sldMkLst>
        <pc:spChg chg="mod">
          <ac:chgData name="Pascalle Cup" userId="acdf420d-3d1b-463e-9173-44ff0cd1b36a" providerId="ADAL" clId="{E12A846F-BCD9-4C26-8A70-ED92E6B38B9A}" dt="2020-09-08T08:20:21.760" v="1418" actId="26606"/>
          <ac:spMkLst>
            <pc:docMk/>
            <pc:sldMk cId="3422074487" sldId="275"/>
            <ac:spMk id="2" creationId="{00000000-0000-0000-0000-000000000000}"/>
          </ac:spMkLst>
        </pc:spChg>
        <pc:spChg chg="mod ord">
          <ac:chgData name="Pascalle Cup" userId="acdf420d-3d1b-463e-9173-44ff0cd1b36a" providerId="ADAL" clId="{E12A846F-BCD9-4C26-8A70-ED92E6B38B9A}" dt="2020-09-08T08:20:21.760" v="1418" actId="26606"/>
          <ac:spMkLst>
            <pc:docMk/>
            <pc:sldMk cId="3422074487" sldId="275"/>
            <ac:spMk id="3" creationId="{00000000-0000-0000-0000-000000000000}"/>
          </ac:spMkLst>
        </pc:spChg>
        <pc:picChg chg="add mod">
          <ac:chgData name="Pascalle Cup" userId="acdf420d-3d1b-463e-9173-44ff0cd1b36a" providerId="ADAL" clId="{E12A846F-BCD9-4C26-8A70-ED92E6B38B9A}" dt="2020-09-08T08:20:21.760" v="1418" actId="26606"/>
          <ac:picMkLst>
            <pc:docMk/>
            <pc:sldMk cId="3422074487" sldId="275"/>
            <ac:picMk id="2050" creationId="{8E5FADCF-B9AC-48C0-ACF9-C7E34453D229}"/>
          </ac:picMkLst>
        </pc:picChg>
      </pc:sldChg>
      <pc:sldChg chg="addSp modSp mod modAnim">
        <pc:chgData name="Pascalle Cup" userId="acdf420d-3d1b-463e-9173-44ff0cd1b36a" providerId="ADAL" clId="{E12A846F-BCD9-4C26-8A70-ED92E6B38B9A}" dt="2020-09-08T08:17:13.350" v="1402" actId="403"/>
        <pc:sldMkLst>
          <pc:docMk/>
          <pc:sldMk cId="183520909" sldId="279"/>
        </pc:sldMkLst>
        <pc:spChg chg="mod">
          <ac:chgData name="Pascalle Cup" userId="acdf420d-3d1b-463e-9173-44ff0cd1b36a" providerId="ADAL" clId="{E12A846F-BCD9-4C26-8A70-ED92E6B38B9A}" dt="2020-09-08T08:07:43.668" v="1170" actId="207"/>
          <ac:spMkLst>
            <pc:docMk/>
            <pc:sldMk cId="183520909" sldId="279"/>
            <ac:spMk id="2" creationId="{00000000-0000-0000-0000-000000000000}"/>
          </ac:spMkLst>
        </pc:spChg>
        <pc:spChg chg="mod">
          <ac:chgData name="Pascalle Cup" userId="acdf420d-3d1b-463e-9173-44ff0cd1b36a" providerId="ADAL" clId="{E12A846F-BCD9-4C26-8A70-ED92E6B38B9A}" dt="2020-09-08T08:16:53.412" v="1398" actId="14100"/>
          <ac:spMkLst>
            <pc:docMk/>
            <pc:sldMk cId="183520909" sldId="279"/>
            <ac:spMk id="3" creationId="{00000000-0000-0000-0000-000000000000}"/>
          </ac:spMkLst>
        </pc:spChg>
        <pc:spChg chg="mod">
          <ac:chgData name="Pascalle Cup" userId="acdf420d-3d1b-463e-9173-44ff0cd1b36a" providerId="ADAL" clId="{E12A846F-BCD9-4C26-8A70-ED92E6B38B9A}" dt="2020-09-08T08:16:50.121" v="1397" actId="21"/>
          <ac:spMkLst>
            <pc:docMk/>
            <pc:sldMk cId="183520909" sldId="279"/>
            <ac:spMk id="4" creationId="{00000000-0000-0000-0000-000000000000}"/>
          </ac:spMkLst>
        </pc:spChg>
        <pc:spChg chg="add mod">
          <ac:chgData name="Pascalle Cup" userId="acdf420d-3d1b-463e-9173-44ff0cd1b36a" providerId="ADAL" clId="{E12A846F-BCD9-4C26-8A70-ED92E6B38B9A}" dt="2020-09-08T08:17:13.350" v="1402" actId="403"/>
          <ac:spMkLst>
            <pc:docMk/>
            <pc:sldMk cId="183520909" sldId="279"/>
            <ac:spMk id="6" creationId="{E358ABDD-DBB5-440C-982D-37865A89477F}"/>
          </ac:spMkLst>
        </pc:spChg>
      </pc:sldChg>
      <pc:sldChg chg="ord">
        <pc:chgData name="Pascalle Cup" userId="acdf420d-3d1b-463e-9173-44ff0cd1b36a" providerId="ADAL" clId="{E12A846F-BCD9-4C26-8A70-ED92E6B38B9A}" dt="2020-09-08T08:11:36.352" v="1234"/>
        <pc:sldMkLst>
          <pc:docMk/>
          <pc:sldMk cId="3858200132" sldId="282"/>
        </pc:sldMkLst>
      </pc:sldChg>
      <pc:sldChg chg="modSp del mod">
        <pc:chgData name="Pascalle Cup" userId="acdf420d-3d1b-463e-9173-44ff0cd1b36a" providerId="ADAL" clId="{E12A846F-BCD9-4C26-8A70-ED92E6B38B9A}" dt="2020-09-08T08:08:17.861" v="1171" actId="47"/>
        <pc:sldMkLst>
          <pc:docMk/>
          <pc:sldMk cId="4011366017" sldId="283"/>
        </pc:sldMkLst>
        <pc:spChg chg="mod">
          <ac:chgData name="Pascalle Cup" userId="acdf420d-3d1b-463e-9173-44ff0cd1b36a" providerId="ADAL" clId="{E12A846F-BCD9-4C26-8A70-ED92E6B38B9A}" dt="2020-09-08T07:58:51.311" v="790" actId="207"/>
          <ac:spMkLst>
            <pc:docMk/>
            <pc:sldMk cId="4011366017" sldId="283"/>
            <ac:spMk id="2" creationId="{62273FEE-38E5-4D75-9422-3FBF6C9618DD}"/>
          </ac:spMkLst>
        </pc:spChg>
      </pc:sldChg>
      <pc:sldChg chg="del">
        <pc:chgData name="Pascalle Cup" userId="acdf420d-3d1b-463e-9173-44ff0cd1b36a" providerId="ADAL" clId="{E12A846F-BCD9-4C26-8A70-ED92E6B38B9A}" dt="2020-09-08T07:08:50.871" v="10" actId="47"/>
        <pc:sldMkLst>
          <pc:docMk/>
          <pc:sldMk cId="209495860" sldId="284"/>
        </pc:sldMkLst>
      </pc:sldChg>
      <pc:sldChg chg="addSp delSp modSp mod modAnim">
        <pc:chgData name="Pascalle Cup" userId="acdf420d-3d1b-463e-9173-44ff0cd1b36a" providerId="ADAL" clId="{E12A846F-BCD9-4C26-8A70-ED92E6B38B9A}" dt="2020-09-08T08:18:14.256" v="1413"/>
        <pc:sldMkLst>
          <pc:docMk/>
          <pc:sldMk cId="891410767" sldId="285"/>
        </pc:sldMkLst>
        <pc:spChg chg="mod">
          <ac:chgData name="Pascalle Cup" userId="acdf420d-3d1b-463e-9173-44ff0cd1b36a" providerId="ADAL" clId="{E12A846F-BCD9-4C26-8A70-ED92E6B38B9A}" dt="2020-09-08T08:12:02.193" v="1237" actId="1076"/>
          <ac:spMkLst>
            <pc:docMk/>
            <pc:sldMk cId="891410767" sldId="285"/>
            <ac:spMk id="4" creationId="{C6011FE2-148C-4083-8A98-83B5349BC931}"/>
          </ac:spMkLst>
        </pc:spChg>
        <pc:picChg chg="add mod">
          <ac:chgData name="Pascalle Cup" userId="acdf420d-3d1b-463e-9173-44ff0cd1b36a" providerId="ADAL" clId="{E12A846F-BCD9-4C26-8A70-ED92E6B38B9A}" dt="2020-09-08T08:13:21.774" v="1241" actId="14100"/>
          <ac:picMkLst>
            <pc:docMk/>
            <pc:sldMk cId="891410767" sldId="285"/>
            <ac:picMk id="2" creationId="{65198314-1198-4380-B55A-2D3E8B6E084F}"/>
          </ac:picMkLst>
        </pc:picChg>
        <pc:picChg chg="del">
          <ac:chgData name="Pascalle Cup" userId="acdf420d-3d1b-463e-9173-44ff0cd1b36a" providerId="ADAL" clId="{E12A846F-BCD9-4C26-8A70-ED92E6B38B9A}" dt="2020-09-08T08:13:06.249" v="1238" actId="478"/>
          <ac:picMkLst>
            <pc:docMk/>
            <pc:sldMk cId="891410767" sldId="285"/>
            <ac:picMk id="1026" creationId="{BEC4350F-5856-4DC4-BAF2-5E69CF22C3AB}"/>
          </ac:picMkLst>
        </pc:picChg>
      </pc:sldChg>
      <pc:sldChg chg="del">
        <pc:chgData name="Pascalle Cup" userId="acdf420d-3d1b-463e-9173-44ff0cd1b36a" providerId="ADAL" clId="{E12A846F-BCD9-4C26-8A70-ED92E6B38B9A}" dt="2020-09-08T07:59:36.630" v="798" actId="47"/>
        <pc:sldMkLst>
          <pc:docMk/>
          <pc:sldMk cId="2600658914" sldId="287"/>
        </pc:sldMkLst>
      </pc:sldChg>
      <pc:sldChg chg="modSp add mod">
        <pc:chgData name="Pascalle Cup" userId="acdf420d-3d1b-463e-9173-44ff0cd1b36a" providerId="ADAL" clId="{E12A846F-BCD9-4C26-8A70-ED92E6B38B9A}" dt="2020-09-08T07:59:20.282" v="796" actId="207"/>
        <pc:sldMkLst>
          <pc:docMk/>
          <pc:sldMk cId="2793297757" sldId="288"/>
        </pc:sldMkLst>
        <pc:spChg chg="mod">
          <ac:chgData name="Pascalle Cup" userId="acdf420d-3d1b-463e-9173-44ff0cd1b36a" providerId="ADAL" clId="{E12A846F-BCD9-4C26-8A70-ED92E6B38B9A}" dt="2020-09-08T07:59:20.282" v="796" actId="207"/>
          <ac:spMkLst>
            <pc:docMk/>
            <pc:sldMk cId="2793297757" sldId="288"/>
            <ac:spMk id="5" creationId="{00000000-0000-0000-0000-000000000000}"/>
          </ac:spMkLst>
        </pc:spChg>
        <pc:spChg chg="mod">
          <ac:chgData name="Pascalle Cup" userId="acdf420d-3d1b-463e-9173-44ff0cd1b36a" providerId="ADAL" clId="{E12A846F-BCD9-4C26-8A70-ED92E6B38B9A}" dt="2020-09-08T07:59:08.471" v="794" actId="207"/>
          <ac:spMkLst>
            <pc:docMk/>
            <pc:sldMk cId="2793297757" sldId="288"/>
            <ac:spMk id="6" creationId="{00000000-0000-0000-0000-000000000000}"/>
          </ac:spMkLst>
        </pc:spChg>
        <pc:spChg chg="mod">
          <ac:chgData name="Pascalle Cup" userId="acdf420d-3d1b-463e-9173-44ff0cd1b36a" providerId="ADAL" clId="{E12A846F-BCD9-4C26-8A70-ED92E6B38B9A}" dt="2020-09-08T07:59:02.585" v="792" actId="207"/>
          <ac:spMkLst>
            <pc:docMk/>
            <pc:sldMk cId="2793297757" sldId="288"/>
            <ac:spMk id="7" creationId="{00000000-0000-0000-0000-000000000000}"/>
          </ac:spMkLst>
        </pc:spChg>
      </pc:sldChg>
      <pc:sldChg chg="addSp modSp new del mod">
        <pc:chgData name="Pascalle Cup" userId="acdf420d-3d1b-463e-9173-44ff0cd1b36a" providerId="ADAL" clId="{E12A846F-BCD9-4C26-8A70-ED92E6B38B9A}" dt="2020-09-08T07:59:30.446" v="797" actId="47"/>
        <pc:sldMkLst>
          <pc:docMk/>
          <pc:sldMk cId="2368740847" sldId="289"/>
        </pc:sldMkLst>
        <pc:spChg chg="add mod">
          <ac:chgData name="Pascalle Cup" userId="acdf420d-3d1b-463e-9173-44ff0cd1b36a" providerId="ADAL" clId="{E12A846F-BCD9-4C26-8A70-ED92E6B38B9A}" dt="2020-09-08T07:11:46.126" v="61" actId="1076"/>
          <ac:spMkLst>
            <pc:docMk/>
            <pc:sldMk cId="2368740847" sldId="289"/>
            <ac:spMk id="3" creationId="{15EA46EA-68C0-4B2D-8B2E-B9B376708A7B}"/>
          </ac:spMkLst>
        </pc:spChg>
      </pc:sldChg>
      <pc:sldChg chg="addSp modSp new mod">
        <pc:chgData name="Pascalle Cup" userId="acdf420d-3d1b-463e-9173-44ff0cd1b36a" providerId="ADAL" clId="{E12A846F-BCD9-4C26-8A70-ED92E6B38B9A}" dt="2020-09-08T08:10:00.996" v="1198" actId="1076"/>
        <pc:sldMkLst>
          <pc:docMk/>
          <pc:sldMk cId="3537293115" sldId="290"/>
        </pc:sldMkLst>
        <pc:spChg chg="add mod">
          <ac:chgData name="Pascalle Cup" userId="acdf420d-3d1b-463e-9173-44ff0cd1b36a" providerId="ADAL" clId="{E12A846F-BCD9-4C26-8A70-ED92E6B38B9A}" dt="2020-09-08T08:09:57.733" v="1197" actId="1076"/>
          <ac:spMkLst>
            <pc:docMk/>
            <pc:sldMk cId="3537293115" sldId="290"/>
            <ac:spMk id="2" creationId="{F2936CC4-B5A7-4067-AFDE-DB3E6317C738}"/>
          </ac:spMkLst>
        </pc:spChg>
        <pc:spChg chg="add mod">
          <ac:chgData name="Pascalle Cup" userId="acdf420d-3d1b-463e-9173-44ff0cd1b36a" providerId="ADAL" clId="{E12A846F-BCD9-4C26-8A70-ED92E6B38B9A}" dt="2020-09-08T08:10:00.996" v="1198" actId="1076"/>
          <ac:spMkLst>
            <pc:docMk/>
            <pc:sldMk cId="3537293115" sldId="290"/>
            <ac:spMk id="4" creationId="{A503E0D8-61DE-44A5-92A2-14DD19F0A8D9}"/>
          </ac:spMkLst>
        </pc:spChg>
      </pc:sldChg>
      <pc:sldChg chg="addSp modSp new mod">
        <pc:chgData name="Pascalle Cup" userId="acdf420d-3d1b-463e-9173-44ff0cd1b36a" providerId="ADAL" clId="{E12A846F-BCD9-4C26-8A70-ED92E6B38B9A}" dt="2020-09-08T08:18:10.024" v="1412" actId="1076"/>
        <pc:sldMkLst>
          <pc:docMk/>
          <pc:sldMk cId="2179438192" sldId="291"/>
        </pc:sldMkLst>
        <pc:spChg chg="add mod">
          <ac:chgData name="Pascalle Cup" userId="acdf420d-3d1b-463e-9173-44ff0cd1b36a" providerId="ADAL" clId="{E12A846F-BCD9-4C26-8A70-ED92E6B38B9A}" dt="2020-09-08T08:18:10.024" v="1412" actId="1076"/>
          <ac:spMkLst>
            <pc:docMk/>
            <pc:sldMk cId="2179438192" sldId="291"/>
            <ac:spMk id="3" creationId="{2AAB88BC-4035-45AE-A9FE-3F039EAB6A47}"/>
          </ac:spMkLst>
        </pc:spChg>
      </pc:sldChg>
      <pc:sldChg chg="addSp modSp new mod modAnim">
        <pc:chgData name="Pascalle Cup" userId="acdf420d-3d1b-463e-9173-44ff0cd1b36a" providerId="ADAL" clId="{E12A846F-BCD9-4C26-8A70-ED92E6B38B9A}" dt="2020-09-08T08:17:44.173" v="1408"/>
        <pc:sldMkLst>
          <pc:docMk/>
          <pc:sldMk cId="2425776107" sldId="292"/>
        </pc:sldMkLst>
        <pc:spChg chg="add mod">
          <ac:chgData name="Pascalle Cup" userId="acdf420d-3d1b-463e-9173-44ff0cd1b36a" providerId="ADAL" clId="{E12A846F-BCD9-4C26-8A70-ED92E6B38B9A}" dt="2020-09-08T08:03:34.783" v="985" actId="1076"/>
          <ac:spMkLst>
            <pc:docMk/>
            <pc:sldMk cId="2425776107" sldId="292"/>
            <ac:spMk id="4" creationId="{BF1B3187-BA9E-4D4A-BCDD-482D12D08DD4}"/>
          </ac:spMkLst>
        </pc:spChg>
        <pc:spChg chg="add mod">
          <ac:chgData name="Pascalle Cup" userId="acdf420d-3d1b-463e-9173-44ff0cd1b36a" providerId="ADAL" clId="{E12A846F-BCD9-4C26-8A70-ED92E6B38B9A}" dt="2020-09-08T08:06:00.145" v="1056" actId="1076"/>
          <ac:spMkLst>
            <pc:docMk/>
            <pc:sldMk cId="2425776107" sldId="292"/>
            <ac:spMk id="5" creationId="{4ACE5360-0486-41F0-B3E1-5A15B77C8E8D}"/>
          </ac:spMkLst>
        </pc:spChg>
        <pc:spChg chg="add mod">
          <ac:chgData name="Pascalle Cup" userId="acdf420d-3d1b-463e-9173-44ff0cd1b36a" providerId="ADAL" clId="{E12A846F-BCD9-4C26-8A70-ED92E6B38B9A}" dt="2020-09-08T08:06:03.994" v="1057" actId="1076"/>
          <ac:spMkLst>
            <pc:docMk/>
            <pc:sldMk cId="2425776107" sldId="292"/>
            <ac:spMk id="6" creationId="{2A8175F7-A371-4D30-9AC4-9A49BF283310}"/>
          </ac:spMkLst>
        </pc:spChg>
        <pc:spChg chg="add mod">
          <ac:chgData name="Pascalle Cup" userId="acdf420d-3d1b-463e-9173-44ff0cd1b36a" providerId="ADAL" clId="{E12A846F-BCD9-4C26-8A70-ED92E6B38B9A}" dt="2020-09-08T08:06:08.358" v="1058" actId="1076"/>
          <ac:spMkLst>
            <pc:docMk/>
            <pc:sldMk cId="2425776107" sldId="292"/>
            <ac:spMk id="7" creationId="{9B2C2771-7AF8-42E1-8D01-43F758A98F81}"/>
          </ac:spMkLst>
        </pc:spChg>
        <pc:spChg chg="add mod">
          <ac:chgData name="Pascalle Cup" userId="acdf420d-3d1b-463e-9173-44ff0cd1b36a" providerId="ADAL" clId="{E12A846F-BCD9-4C26-8A70-ED92E6B38B9A}" dt="2020-09-08T08:06:13.117" v="1059" actId="1076"/>
          <ac:spMkLst>
            <pc:docMk/>
            <pc:sldMk cId="2425776107" sldId="292"/>
            <ac:spMk id="9" creationId="{7AB8531E-B763-41C3-8790-212CAE4FF304}"/>
          </ac:spMkLst>
        </pc:spChg>
        <pc:spChg chg="add mod">
          <ac:chgData name="Pascalle Cup" userId="acdf420d-3d1b-463e-9173-44ff0cd1b36a" providerId="ADAL" clId="{E12A846F-BCD9-4C26-8A70-ED92E6B38B9A}" dt="2020-09-08T08:07:14.801" v="1167" actId="207"/>
          <ac:spMkLst>
            <pc:docMk/>
            <pc:sldMk cId="2425776107" sldId="292"/>
            <ac:spMk id="10" creationId="{7029752D-EB04-422D-9938-5744207B6C84}"/>
          </ac:spMkLst>
        </pc:spChg>
        <pc:picChg chg="add mod modCrop">
          <ac:chgData name="Pascalle Cup" userId="acdf420d-3d1b-463e-9173-44ff0cd1b36a" providerId="ADAL" clId="{E12A846F-BCD9-4C26-8A70-ED92E6B38B9A}" dt="2020-09-08T08:02:50.761" v="835" actId="1076"/>
          <ac:picMkLst>
            <pc:docMk/>
            <pc:sldMk cId="2425776107" sldId="292"/>
            <ac:picMk id="3" creationId="{6254BF1C-C5DC-4A4F-B1CF-EA7F0CA89218}"/>
          </ac:picMkLst>
        </pc:picChg>
      </pc:sldChg>
      <pc:sldChg chg="addSp delSp modSp new del mod">
        <pc:chgData name="Pascalle Cup" userId="acdf420d-3d1b-463e-9173-44ff0cd1b36a" providerId="ADAL" clId="{E12A846F-BCD9-4C26-8A70-ED92E6B38B9A}" dt="2020-09-08T08:27:46.458" v="2295" actId="47"/>
        <pc:sldMkLst>
          <pc:docMk/>
          <pc:sldMk cId="3769385608" sldId="293"/>
        </pc:sldMkLst>
        <pc:spChg chg="add del mod">
          <ac:chgData name="Pascalle Cup" userId="acdf420d-3d1b-463e-9173-44ff0cd1b36a" providerId="ADAL" clId="{E12A846F-BCD9-4C26-8A70-ED92E6B38B9A}" dt="2020-09-08T08:25:45.779" v="2262" actId="21"/>
          <ac:spMkLst>
            <pc:docMk/>
            <pc:sldMk cId="3769385608" sldId="293"/>
            <ac:spMk id="3" creationId="{BC94DE9B-997A-4D2E-89F5-2DD245C0E1E9}"/>
          </ac:spMkLst>
        </pc:spChg>
      </pc:sldChg>
      <pc:sldMasterChg chg="modSldLayout">
        <pc:chgData name="Pascalle Cup" userId="acdf420d-3d1b-463e-9173-44ff0cd1b36a" providerId="ADAL" clId="{E12A846F-BCD9-4C26-8A70-ED92E6B38B9A}" dt="2020-09-08T07:09:20.615" v="11" actId="27028"/>
        <pc:sldMasterMkLst>
          <pc:docMk/>
          <pc:sldMasterMk cId="1733148744" sldId="2147483671"/>
        </pc:sldMasterMkLst>
        <pc:sldLayoutChg chg="replId">
          <pc:chgData name="Pascalle Cup" userId="acdf420d-3d1b-463e-9173-44ff0cd1b36a" providerId="ADAL" clId="{E12A846F-BCD9-4C26-8A70-ED92E6B38B9A}" dt="2020-09-08T07:09:20.615" v="11" actId="27028"/>
          <pc:sldLayoutMkLst>
            <pc:docMk/>
            <pc:sldMasterMk cId="1733148744" sldId="2147483671"/>
            <pc:sldLayoutMk cId="4029662974" sldId="2147483693"/>
          </pc:sldLayoutMkLst>
        </pc:sldLayoutChg>
        <pc:sldLayoutChg chg="replId">
          <pc:chgData name="Pascalle Cup" userId="acdf420d-3d1b-463e-9173-44ff0cd1b36a" providerId="ADAL" clId="{E12A846F-BCD9-4C26-8A70-ED92E6B38B9A}" dt="2020-09-08T07:09:20.615" v="11" actId="27028"/>
          <pc:sldLayoutMkLst>
            <pc:docMk/>
            <pc:sldMasterMk cId="1733148744" sldId="2147483671"/>
            <pc:sldLayoutMk cId="3955644953" sldId="2147483694"/>
          </pc:sldLayoutMkLst>
        </pc:sldLayoutChg>
      </pc:sldMasterChg>
      <pc:sldMasterChg chg="add addSldLayout">
        <pc:chgData name="Pascalle Cup" userId="acdf420d-3d1b-463e-9173-44ff0cd1b36a" providerId="ADAL" clId="{E12A846F-BCD9-4C26-8A70-ED92E6B38B9A}" dt="2020-09-08T07:09:20.615" v="11" actId="27028"/>
        <pc:sldMasterMkLst>
          <pc:docMk/>
          <pc:sldMasterMk cId="2884040884" sldId="2147483672"/>
        </pc:sldMasterMkLst>
        <pc:sldLayoutChg chg="add">
          <pc:chgData name="Pascalle Cup" userId="acdf420d-3d1b-463e-9173-44ff0cd1b36a" providerId="ADAL" clId="{E12A846F-BCD9-4C26-8A70-ED92E6B38B9A}" dt="2020-09-08T07:09:20.615" v="11" actId="27028"/>
          <pc:sldLayoutMkLst>
            <pc:docMk/>
            <pc:sldMasterMk cId="2884040884" sldId="2147483672"/>
            <pc:sldLayoutMk cId="3989280060" sldId="214748367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4A688665-2898-4160-A192-D82586104FC2}" type="datetimeFigureOut">
              <a:rPr lang="nl-NL" smtClean="0"/>
              <a:t>8-9-2020</a:t>
            </a:fld>
            <a:endParaRPr lang="nl-NL"/>
          </a:p>
        </p:txBody>
      </p:sp>
      <p:sp>
        <p:nvSpPr>
          <p:cNvPr id="4" name="Tijdelijke aanduiding voor dia-afbeelding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F630EB73-5CA0-4C3E-B907-5A91F94D72B1}" type="slidenum">
              <a:rPr lang="nl-NL" smtClean="0"/>
              <a:t>‹nr.›</a:t>
            </a:fld>
            <a:endParaRPr lang="nl-NL"/>
          </a:p>
        </p:txBody>
      </p:sp>
    </p:spTree>
    <p:extLst>
      <p:ext uri="{BB962C8B-B14F-4D97-AF65-F5344CB8AC3E}">
        <p14:creationId xmlns:p14="http://schemas.microsoft.com/office/powerpoint/2010/main" val="268472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1</a:t>
            </a:fld>
            <a:endParaRPr lang="nl-NL"/>
          </a:p>
        </p:txBody>
      </p:sp>
    </p:spTree>
    <p:extLst>
      <p:ext uri="{BB962C8B-B14F-4D97-AF65-F5344CB8AC3E}">
        <p14:creationId xmlns:p14="http://schemas.microsoft.com/office/powerpoint/2010/main" val="763271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2</a:t>
            </a:fld>
            <a:endParaRPr lang="nl-NL"/>
          </a:p>
        </p:txBody>
      </p:sp>
    </p:spTree>
    <p:extLst>
      <p:ext uri="{BB962C8B-B14F-4D97-AF65-F5344CB8AC3E}">
        <p14:creationId xmlns:p14="http://schemas.microsoft.com/office/powerpoint/2010/main" val="280776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Herhalen van vorige les. Wat weten de leerlingen nog? </a:t>
            </a:r>
          </a:p>
        </p:txBody>
      </p:sp>
      <p:sp>
        <p:nvSpPr>
          <p:cNvPr id="4" name="Tijdelijke aanduiding voor dianummer 3"/>
          <p:cNvSpPr>
            <a:spLocks noGrp="1"/>
          </p:cNvSpPr>
          <p:nvPr>
            <p:ph type="sldNum" sz="quarter" idx="10"/>
          </p:nvPr>
        </p:nvSpPr>
        <p:spPr/>
        <p:txBody>
          <a:bodyPr/>
          <a:lstStyle/>
          <a:p>
            <a:fld id="{F630EB73-5CA0-4C3E-B907-5A91F94D72B1}" type="slidenum">
              <a:rPr lang="nl-NL" smtClean="0"/>
              <a:t>3</a:t>
            </a:fld>
            <a:endParaRPr lang="nl-NL"/>
          </a:p>
        </p:txBody>
      </p:sp>
    </p:spTree>
    <p:extLst>
      <p:ext uri="{BB962C8B-B14F-4D97-AF65-F5344CB8AC3E}">
        <p14:creationId xmlns:p14="http://schemas.microsoft.com/office/powerpoint/2010/main" val="12507612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792D2CF-A01B-4515-8B40-3DC34258267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98474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1200" kern="1200">
                <a:solidFill>
                  <a:schemeClr val="tx1"/>
                </a:solidFill>
                <a:effectLst/>
                <a:latin typeface="+mn-lt"/>
                <a:ea typeface="+mn-ea"/>
                <a:cs typeface="+mn-cs"/>
              </a:rPr>
              <a:t>Werken aan leefbaarheid doe je samen: bewoners – overheid – maatschappelijke organisaties/bedrijfsleven. Maar hoe gaat dat in de praktijk? Waar lopen al die goedwillende professionals en bewoners tegenaan? Wat verwachten ze eigenlijk van elkaar? En wat hebben ze zelf te bieden?</a:t>
            </a:r>
          </a:p>
          <a:p>
            <a:endParaRPr lang="nl-NL"/>
          </a:p>
        </p:txBody>
      </p:sp>
      <p:sp>
        <p:nvSpPr>
          <p:cNvPr id="4" name="Tijdelijke aanduiding voor dianummer 3"/>
          <p:cNvSpPr>
            <a:spLocks noGrp="1"/>
          </p:cNvSpPr>
          <p:nvPr>
            <p:ph type="sldNum" sz="quarter" idx="10"/>
          </p:nvPr>
        </p:nvSpPr>
        <p:spPr/>
        <p:txBody>
          <a:bodyPr/>
          <a:lstStyle/>
          <a:p>
            <a:fld id="{FDFA4218-C6E7-4023-90DC-447ADF36CF6E}" type="slidenum">
              <a:rPr lang="nl-NL" smtClean="0">
                <a:solidFill>
                  <a:prstClr val="black"/>
                </a:solidFill>
              </a:rPr>
              <a:pPr/>
              <a:t>5</a:t>
            </a:fld>
            <a:endParaRPr lang="nl-NL">
              <a:solidFill>
                <a:prstClr val="black"/>
              </a:solidFill>
            </a:endParaRPr>
          </a:p>
        </p:txBody>
      </p:sp>
    </p:spTree>
    <p:extLst>
      <p:ext uri="{BB962C8B-B14F-4D97-AF65-F5344CB8AC3E}">
        <p14:creationId xmlns:p14="http://schemas.microsoft.com/office/powerpoint/2010/main" val="13997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6</a:t>
            </a:fld>
            <a:endParaRPr lang="nl-NL"/>
          </a:p>
        </p:txBody>
      </p:sp>
    </p:spTree>
    <p:extLst>
      <p:ext uri="{BB962C8B-B14F-4D97-AF65-F5344CB8AC3E}">
        <p14:creationId xmlns:p14="http://schemas.microsoft.com/office/powerpoint/2010/main" val="729066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C610E123-304E-4DEC-A582-7D2733146037}" type="slidenum">
              <a:rPr lang="nl-NL" smtClean="0">
                <a:solidFill>
                  <a:prstClr val="black"/>
                </a:solidFill>
              </a:rPr>
              <a:pPr/>
              <a:t>9</a:t>
            </a:fld>
            <a:endParaRPr lang="nl-NL">
              <a:solidFill>
                <a:prstClr val="black"/>
              </a:solidFill>
            </a:endParaRPr>
          </a:p>
        </p:txBody>
      </p:sp>
    </p:spTree>
    <p:extLst>
      <p:ext uri="{BB962C8B-B14F-4D97-AF65-F5344CB8AC3E}">
        <p14:creationId xmlns:p14="http://schemas.microsoft.com/office/powerpoint/2010/main" val="20755445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l-NL" noProof="0"/>
          </a:p>
        </p:txBody>
      </p:sp>
      <p:sp>
        <p:nvSpPr>
          <p:cNvPr id="4" name="Slide Number Placeholder 3"/>
          <p:cNvSpPr>
            <a:spLocks noGrp="1"/>
          </p:cNvSpPr>
          <p:nvPr>
            <p:ph type="sldNum" sz="quarter" idx="10"/>
          </p:nvPr>
        </p:nvSpPr>
        <p:spPr/>
        <p:txBody>
          <a:bodyPr/>
          <a:lstStyle/>
          <a:p>
            <a:fld id="{3792D2CF-A01B-4515-8B40-3DC34258267A}"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7507147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F630EB73-5CA0-4C3E-B907-5A91F94D72B1}" type="slidenum">
              <a:rPr lang="nl-NL" smtClean="0"/>
              <a:t>15</a:t>
            </a:fld>
            <a:endParaRPr lang="nl-NL"/>
          </a:p>
        </p:txBody>
      </p:sp>
    </p:spTree>
    <p:extLst>
      <p:ext uri="{BB962C8B-B14F-4D97-AF65-F5344CB8AC3E}">
        <p14:creationId xmlns:p14="http://schemas.microsoft.com/office/powerpoint/2010/main" val="523275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55818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872462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02966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726371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9556449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9928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358520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5236219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6877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3933820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4139299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61202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5170949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914400" y="2130426"/>
            <a:ext cx="10363200" cy="1470025"/>
          </a:xfrm>
        </p:spPr>
        <p:txBody>
          <a:bodyPr>
            <a:normAutofit/>
          </a:bodyPr>
          <a:lstStyle>
            <a:lvl1pPr>
              <a:defRPr sz="2800">
                <a:latin typeface="Arial" pitchFamily="34" charset="0"/>
                <a:cs typeface="Arial" pitchFamily="34" charset="0"/>
              </a:defRPr>
            </a:lvl1pPr>
          </a:lstStyle>
          <a:p>
            <a:r>
              <a:rPr lang="nl-NL"/>
              <a:t>Klik om de stijl te bewerken</a:t>
            </a:r>
          </a:p>
        </p:txBody>
      </p:sp>
      <p:sp>
        <p:nvSpPr>
          <p:cNvPr id="3" name="Ondertitel 2"/>
          <p:cNvSpPr>
            <a:spLocks noGrp="1"/>
          </p:cNvSpPr>
          <p:nvPr>
            <p:ph type="subTitle" idx="1"/>
          </p:nvPr>
        </p:nvSpPr>
        <p:spPr>
          <a:xfrm>
            <a:off x="1828800" y="3886200"/>
            <a:ext cx="8534400" cy="1752600"/>
          </a:xfrm>
        </p:spPr>
        <p:txBody>
          <a:bodyPr>
            <a:normAutofit/>
          </a:bodyPr>
          <a:lstStyle>
            <a:lvl1pPr marL="0" indent="0" algn="ctr">
              <a:buNone/>
              <a:defRPr sz="1800">
                <a:solidFill>
                  <a:schemeClr val="tx1">
                    <a:tint val="7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8681707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639616" y="332656"/>
            <a:ext cx="8860565" cy="648072"/>
          </a:xfrm>
        </p:spPr>
        <p:txBody>
          <a:bodyPr>
            <a:noAutofit/>
          </a:bodyPr>
          <a:lstStyle>
            <a:lvl1pPr algn="l">
              <a:defRPr sz="2800" b="1">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idx="1"/>
          </p:nvPr>
        </p:nvSpPr>
        <p:spPr>
          <a:xfrm>
            <a:off x="2735627" y="1196753"/>
            <a:ext cx="8846773" cy="4929411"/>
          </a:xfrm>
        </p:spPr>
        <p:txBody>
          <a:bodyPr>
            <a:normAutofit/>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068582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40816073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3867032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4335158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756623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289545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3659692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720845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1"/>
            <a:ext cx="10363200" cy="1362075"/>
          </a:xfrm>
        </p:spPr>
        <p:txBody>
          <a:bodyPr anchor="t">
            <a:normAutofit/>
          </a:bodyPr>
          <a:lstStyle>
            <a:lvl1pPr algn="l">
              <a:defRPr sz="3600" b="1" cap="all">
                <a:latin typeface="Arial" pitchFamily="34" charset="0"/>
                <a:cs typeface="Arial" pitchFamily="34" charset="0"/>
              </a:defRPr>
            </a:lvl1pPr>
          </a:lstStyle>
          <a:p>
            <a:r>
              <a:rPr lang="nl-NL"/>
              <a:t>Klik om de stijl te bewerken</a:t>
            </a:r>
          </a:p>
        </p:txBody>
      </p:sp>
      <p:sp>
        <p:nvSpPr>
          <p:cNvPr id="3" name="Tijdelijke aanduiding voor tekst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977714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839200" y="274639"/>
            <a:ext cx="2743200" cy="5851525"/>
          </a:xfrm>
        </p:spPr>
        <p:txBody>
          <a:bodyPr vert="eaVert"/>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a:xfrm>
            <a:off x="609600" y="274639"/>
            <a:ext cx="8026400" cy="5851525"/>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t>8-9-2020</a:t>
            </a:fld>
            <a:endParaRPr lang="nl-NL"/>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t>‹nr.›</a:t>
            </a:fld>
            <a:endParaRPr lang="nl-NL"/>
          </a:p>
        </p:txBody>
      </p:sp>
    </p:spTree>
    <p:extLst>
      <p:ext uri="{BB962C8B-B14F-4D97-AF65-F5344CB8AC3E}">
        <p14:creationId xmlns:p14="http://schemas.microsoft.com/office/powerpoint/2010/main" val="16798748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a:prstGeom prst="rect">
            <a:avLst/>
          </a:prstGeom>
        </p:spPr>
        <p:txBody>
          <a:bodyPr/>
          <a:lstStyle/>
          <a:p>
            <a:r>
              <a:rPr lang="nl-NL"/>
              <a:t>Titelstijl van model bewerken</a:t>
            </a:r>
          </a:p>
        </p:txBody>
      </p:sp>
      <p:sp>
        <p:nvSpPr>
          <p:cNvPr id="3" name="Tijdelijke aanduiding voor inhoud 2"/>
          <p:cNvSpPr>
            <a:spLocks noGrp="1"/>
          </p:cNvSpPr>
          <p:nvPr>
            <p:ph idx="1" hasCustomPrompt="1"/>
          </p:nvPr>
        </p:nvSpPr>
        <p:spPr>
          <a:xfrm>
            <a:off x="1354667" y="1600201"/>
            <a:ext cx="4487333" cy="1346200"/>
          </a:xfrm>
          <a:prstGeom prst="rect">
            <a:avLst/>
          </a:prstGeom>
        </p:spPr>
        <p:txBody>
          <a:bodyPr/>
          <a:lstStyle>
            <a:lvl1pPr marL="0" indent="0">
              <a:buNone/>
              <a:defRPr lang="nl-NL" sz="1200" kern="1200" dirty="0" smtClean="0">
                <a:solidFill>
                  <a:schemeClr val="tx1"/>
                </a:solidFill>
                <a:latin typeface="+mn-lt"/>
                <a:ea typeface="+mn-ea"/>
                <a:cs typeface="+mn-cs"/>
              </a:defRPr>
            </a:lvl1pPr>
            <a:lvl2pPr marL="342900" indent="-342900">
              <a:defRPr/>
            </a:lvl2pPr>
            <a:lvl3pPr marL="342900" indent="-342900">
              <a:defRPr/>
            </a:lvl3pPr>
          </a:lstStyle>
          <a:p>
            <a:pPr lvl="0"/>
            <a:r>
              <a:rPr lang="nl-NL" dirty="0"/>
              <a:t>Klik om de tekststijl van het model te bewerken</a:t>
            </a:r>
          </a:p>
          <a:p>
            <a:pPr marL="342900" lvl="0" indent="-342900" algn="l" defTabSz="457200" rtl="0" eaLnBrk="1" latinLnBrk="0" hangingPunct="1">
              <a:spcBef>
                <a:spcPct val="20000"/>
              </a:spcBef>
              <a:buFont typeface="Arial"/>
              <a:buChar char="•"/>
            </a:pPr>
            <a:r>
              <a:rPr lang="nl-NL" dirty="0"/>
              <a:t>Tweede niveau</a:t>
            </a:r>
          </a:p>
          <a:p>
            <a:pPr marL="342900" lvl="0" indent="-342900" algn="l" defTabSz="457200" rtl="0" eaLnBrk="1" latinLnBrk="0" hangingPunct="1">
              <a:spcBef>
                <a:spcPct val="20000"/>
              </a:spcBef>
              <a:buFont typeface="Arial"/>
              <a:buChar char="•"/>
            </a:pPr>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10"/>
          </p:nvPr>
        </p:nvSpPr>
        <p:spPr>
          <a:xfrm>
            <a:off x="609600" y="6356351"/>
            <a:ext cx="2844800" cy="365125"/>
          </a:xfrm>
          <a:prstGeom prst="rect">
            <a:avLst/>
          </a:prstGeom>
        </p:spPr>
        <p:txBody>
          <a:bodyPr/>
          <a:lstStyle/>
          <a:p>
            <a:pPr defTabSz="457200"/>
            <a:fld id="{2C59EA3F-D5BE-414E-954C-8E396D4AE404}" type="datetimeFigureOut">
              <a:rPr lang="nl-NL" smtClean="0">
                <a:solidFill>
                  <a:prstClr val="black"/>
                </a:solidFill>
              </a:rPr>
              <a:pPr defTabSz="457200"/>
              <a:t>8-9-2020</a:t>
            </a:fld>
            <a:endParaRPr lang="nl-NL">
              <a:solidFill>
                <a:prstClr val="black"/>
              </a:solidFill>
            </a:endParaRPr>
          </a:p>
        </p:txBody>
      </p:sp>
      <p:sp>
        <p:nvSpPr>
          <p:cNvPr id="5" name="Tijdelijke aanduiding voor voettekst 4"/>
          <p:cNvSpPr>
            <a:spLocks noGrp="1"/>
          </p:cNvSpPr>
          <p:nvPr>
            <p:ph type="ftr" sz="quarter" idx="11"/>
          </p:nvPr>
        </p:nvSpPr>
        <p:spPr>
          <a:xfrm>
            <a:off x="4165600" y="6356351"/>
            <a:ext cx="3860800" cy="365125"/>
          </a:xfrm>
          <a:prstGeom prst="rect">
            <a:avLst/>
          </a:prstGeom>
        </p:spPr>
        <p:txBody>
          <a:bodyPr/>
          <a:lstStyle/>
          <a:p>
            <a:pPr defTabSz="457200"/>
            <a:endParaRPr lang="nl-NL">
              <a:solidFill>
                <a:prstClr val="black"/>
              </a:solidFill>
            </a:endParaRPr>
          </a:p>
        </p:txBody>
      </p:sp>
      <p:sp>
        <p:nvSpPr>
          <p:cNvPr id="6" name="Tijdelijke aanduiding voor dianummer 5"/>
          <p:cNvSpPr>
            <a:spLocks noGrp="1"/>
          </p:cNvSpPr>
          <p:nvPr>
            <p:ph type="sldNum" sz="quarter" idx="12"/>
          </p:nvPr>
        </p:nvSpPr>
        <p:spPr>
          <a:xfrm>
            <a:off x="8737600" y="6356351"/>
            <a:ext cx="2844800" cy="365125"/>
          </a:xfrm>
          <a:prstGeom prst="rect">
            <a:avLst/>
          </a:prstGeom>
        </p:spPr>
        <p:txBody>
          <a:bodyPr/>
          <a:lstStyle/>
          <a:p>
            <a:pPr defTabSz="457200"/>
            <a:fld id="{C3714A7C-4A5F-6644-ABC7-8376E2FF23C3}" type="slidenum">
              <a:rPr lang="nl-NL" smtClean="0">
                <a:solidFill>
                  <a:prstClr val="black"/>
                </a:solidFill>
              </a:rPr>
              <a:pPr defTabSz="457200"/>
              <a:t>‹nr.›</a:t>
            </a:fld>
            <a:endParaRPr lang="nl-NL">
              <a:solidFill>
                <a:prstClr val="black"/>
              </a:solidFill>
            </a:endParaRPr>
          </a:p>
        </p:txBody>
      </p:sp>
    </p:spTree>
    <p:extLst>
      <p:ext uri="{BB962C8B-B14F-4D97-AF65-F5344CB8AC3E}">
        <p14:creationId xmlns:p14="http://schemas.microsoft.com/office/powerpoint/2010/main" val="3989280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698870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tekst 2"/>
          <p:cNvSpPr>
            <a:spLocks noGrp="1"/>
          </p:cNvSpPr>
          <p:nvPr>
            <p:ph type="body" idx="1"/>
          </p:nvPr>
        </p:nvSpPr>
        <p:spPr>
          <a:xfrm>
            <a:off x="609600" y="1535113"/>
            <a:ext cx="5386917"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609600" y="2174875"/>
            <a:ext cx="5386917"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93368" y="1535113"/>
            <a:ext cx="5389033" cy="63976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93368" y="2174875"/>
            <a:ext cx="5389033" cy="3951288"/>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600">
                <a:latin typeface="Arial" panose="020B0604020202020204" pitchFamily="34" charset="0"/>
                <a:cs typeface="Arial" panose="020B0604020202020204" pitchFamily="34" charset="0"/>
              </a:defRPr>
            </a:lvl4pPr>
            <a:lvl5pPr>
              <a:defRPr sz="160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8" name="Tijdelijke aanduiding voor voettekst 7"/>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9" name="Tijdelijke aanduiding voor dianummer 8"/>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206090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3" name="Tijdelijke aanduiding voor voettekst 2"/>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4" name="Tijdelijke aanduiding voor dianummer 3"/>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1563736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1" y="273050"/>
            <a:ext cx="4011084" cy="1162050"/>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inhoud 2"/>
          <p:cNvSpPr>
            <a:spLocks noGrp="1"/>
          </p:cNvSpPr>
          <p:nvPr>
            <p:ph idx="1"/>
          </p:nvPr>
        </p:nvSpPr>
        <p:spPr>
          <a:xfrm>
            <a:off x="4766733" y="273051"/>
            <a:ext cx="6815667" cy="5853113"/>
          </a:xfrm>
        </p:spPr>
        <p:txBody>
          <a:bodyPr/>
          <a:lstStyle>
            <a:lvl1pPr>
              <a:defRPr sz="3200">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000">
                <a:latin typeface="Arial" panose="020B0604020202020204" pitchFamily="34" charset="0"/>
                <a:cs typeface="Arial" panose="020B0604020202020204" pitchFamily="34" charset="0"/>
              </a:defRPr>
            </a:lvl4pPr>
            <a:lvl5pPr>
              <a:defRPr sz="20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609601" y="1435101"/>
            <a:ext cx="4011084" cy="4691063"/>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055182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2000" b="1">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afbeelding 2"/>
          <p:cNvSpPr>
            <a:spLocks noGrp="1"/>
          </p:cNvSpPr>
          <p:nvPr>
            <p:ph type="pic" idx="1"/>
          </p:nvPr>
        </p:nvSpPr>
        <p:spPr>
          <a:xfrm>
            <a:off x="2389717" y="612775"/>
            <a:ext cx="7315200" cy="4114800"/>
          </a:xfr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2389717" y="5367338"/>
            <a:ext cx="7315200" cy="804862"/>
          </a:xfrm>
        </p:spPr>
        <p:txBody>
          <a:bodyPr/>
          <a:lstStyle>
            <a:lvl1pPr marL="0" indent="0">
              <a:buNone/>
              <a:defRPr sz="140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219232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6" name="Tijdelijke aanduiding voor dianumm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36747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4.xml"/><Relationship Id="rId1"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629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solidFill>
                  <a:prstClr val="black">
                    <a:tint val="75000"/>
                  </a:prstClr>
                </a:solidFill>
              </a:rPr>
              <a:pPr/>
              <a:t>8-9-2020</a:t>
            </a:fld>
            <a:endParaRPr lang="nl-NL">
              <a:solidFill>
                <a:prstClr val="black">
                  <a:tint val="75000"/>
                </a:prstClr>
              </a:solidFill>
            </a:endParaRPr>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solidFill>
                <a:prstClr val="black">
                  <a:tint val="75000"/>
                </a:prstClr>
              </a:solidFill>
            </a:endParaRPr>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3148744"/>
      </p:ext>
    </p:extLst>
  </p:cSld>
  <p:clrMap bg1="lt1" tx1="dk1" bg2="lt2" tx2="dk2" accent1="accent1" accent2="accent2" accent3="accent3" accent4="accent4" accent5="accent5" accent6="accent6" hlink="hlink" folHlink="folHlink"/>
  <p:sldLayoutIdLst>
    <p:sldLayoutId id="2147483693" r:id="rId1"/>
    <p:sldLayoutId id="2147483673" r:id="rId2"/>
    <p:sldLayoutId id="214748369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D0DF-6525-4DBA-86C1-2BE34BA5B55D}" type="datetimeFigureOut">
              <a:rPr lang="nl-NL" smtClean="0"/>
              <a:t>8-9-2020</a:t>
            </a:fld>
            <a:endParaRPr lang="nl-NL"/>
          </a:p>
        </p:txBody>
      </p:sp>
      <p:sp>
        <p:nvSpPr>
          <p:cNvPr id="5" name="Tijdelijke aanduiding voor voettekst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8836C8-8E5A-4E03-B704-DFA40452F201}" type="slidenum">
              <a:rPr lang="nl-NL" smtClean="0"/>
              <a:t>‹nr.›</a:t>
            </a:fld>
            <a:endParaRPr lang="nl-NL"/>
          </a:p>
        </p:txBody>
      </p:sp>
      <p:pic>
        <p:nvPicPr>
          <p:cNvPr id="7"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 y="1"/>
            <a:ext cx="12189884" cy="6856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1817731"/>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0"/>
            <a:ext cx="1238251" cy="68580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pic>
        <p:nvPicPr>
          <p:cNvPr id="8" name="Picture 2"/>
          <p:cNvPicPr>
            <a:picLocks noChangeAspect="1" noChangeArrowheads="1"/>
          </p:cNvPicPr>
          <p:nvPr userDrawn="1"/>
        </p:nvPicPr>
        <p:blipFill>
          <a:blip r:embed="rId3"/>
          <a:srcRect/>
          <a:stretch>
            <a:fillRect/>
          </a:stretch>
        </p:blipFill>
        <p:spPr bwMode="auto">
          <a:xfrm>
            <a:off x="23284" y="17464"/>
            <a:ext cx="1200149" cy="750887"/>
          </a:xfrm>
          <a:prstGeom prst="rect">
            <a:avLst/>
          </a:prstGeom>
          <a:noFill/>
          <a:ln w="9525">
            <a:noFill/>
            <a:miter lim="800000"/>
            <a:headEnd/>
            <a:tailEnd/>
          </a:ln>
        </p:spPr>
      </p:pic>
      <p:sp>
        <p:nvSpPr>
          <p:cNvPr id="9" name="Rechthoek 8"/>
          <p:cNvSpPr/>
          <p:nvPr userDrawn="1"/>
        </p:nvSpPr>
        <p:spPr>
          <a:xfrm>
            <a:off x="1238251" y="6704013"/>
            <a:ext cx="10953749" cy="152400"/>
          </a:xfrm>
          <a:prstGeom prst="rect">
            <a:avLst/>
          </a:prstGeom>
          <a:solidFill>
            <a:srgbClr val="CCFF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defRPr/>
            </a:pPr>
            <a:endParaRPr lang="nl-NL" sz="1800">
              <a:solidFill>
                <a:prstClr val="white"/>
              </a:solidFill>
            </a:endParaRPr>
          </a:p>
        </p:txBody>
      </p:sp>
    </p:spTree>
    <p:extLst>
      <p:ext uri="{BB962C8B-B14F-4D97-AF65-F5344CB8AC3E}">
        <p14:creationId xmlns:p14="http://schemas.microsoft.com/office/powerpoint/2010/main" val="2884040884"/>
      </p:ext>
    </p:extLst>
  </p:cSld>
  <p:clrMap bg1="lt1" tx1="dk1" bg2="lt2" tx2="dk2" accent1="accent1" accent2="accent2" accent3="accent3" accent4="accent4" accent5="accent5" accent6="accent6" hlink="hlink" folHlink="folHlink"/>
  <p:sldLayoutIdLst>
    <p:sldLayoutId id="214748367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leefbaarometer.nl/" TargetMode="Externa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hyperlink" Target="http://www.leefbarometer.nl/" TargetMode="External"/><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hyperlink" Target="http://www.buurtmonitor.nl/" TargetMode="External"/><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934497" y="1578314"/>
            <a:ext cx="6484536" cy="937637"/>
          </a:xfrm>
        </p:spPr>
        <p:txBody>
          <a:bodyPr/>
          <a:lstStyle/>
          <a:p>
            <a:r>
              <a:rPr lang="nl-NL" sz="3600" err="1"/>
              <a:t>Stad&amp;Wijk</a:t>
            </a:r>
            <a:endParaRPr lang="nl-NL"/>
          </a:p>
        </p:txBody>
      </p:sp>
      <p:sp>
        <p:nvSpPr>
          <p:cNvPr id="3" name="Ondertitel 2"/>
          <p:cNvSpPr>
            <a:spLocks noGrp="1"/>
          </p:cNvSpPr>
          <p:nvPr>
            <p:ph type="subTitle" idx="1"/>
          </p:nvPr>
        </p:nvSpPr>
        <p:spPr>
          <a:xfrm>
            <a:off x="823965" y="2715316"/>
            <a:ext cx="7037196" cy="1752600"/>
          </a:xfrm>
        </p:spPr>
        <p:txBody>
          <a:bodyPr vert="horz" lIns="91440" tIns="45720" rIns="91440" bIns="45720" rtlCol="0" anchor="t">
            <a:normAutofit/>
          </a:bodyPr>
          <a:lstStyle/>
          <a:p>
            <a:r>
              <a:rPr lang="nl-NL" sz="2400" dirty="0"/>
              <a:t>Jaar 1 – Periode 1</a:t>
            </a:r>
          </a:p>
          <a:p>
            <a:r>
              <a:rPr lang="nl-NL" sz="2400" dirty="0">
                <a:latin typeface="Arial"/>
                <a:cs typeface="Arial"/>
              </a:rPr>
              <a:t>Les 2 </a:t>
            </a:r>
          </a:p>
          <a:p>
            <a:r>
              <a:rPr lang="nl-NL" sz="2400" dirty="0">
                <a:latin typeface="Arial"/>
                <a:cs typeface="Arial"/>
              </a:rPr>
              <a:t>van woensdag 9 september</a:t>
            </a:r>
            <a:endParaRPr lang="nl-NL" sz="2400" dirty="0"/>
          </a:p>
        </p:txBody>
      </p:sp>
      <p:pic>
        <p:nvPicPr>
          <p:cNvPr id="4" name="Afbeelding 3">
            <a:extLst>
              <a:ext uri="{FF2B5EF4-FFF2-40B4-BE49-F238E27FC236}">
                <a16:creationId xmlns:a16="http://schemas.microsoft.com/office/drawing/2014/main" id="{071ECE39-949C-44A5-863D-0888A38CFCC9}"/>
              </a:ext>
            </a:extLst>
          </p:cNvPr>
          <p:cNvPicPr>
            <a:picLocks noChangeAspect="1"/>
          </p:cNvPicPr>
          <p:nvPr/>
        </p:nvPicPr>
        <p:blipFill>
          <a:blip r:embed="rId3"/>
          <a:stretch>
            <a:fillRect/>
          </a:stretch>
        </p:blipFill>
        <p:spPr>
          <a:xfrm>
            <a:off x="6498435" y="1422859"/>
            <a:ext cx="4579831" cy="3045057"/>
          </a:xfrm>
          <a:prstGeom prst="rect">
            <a:avLst/>
          </a:prstGeom>
        </p:spPr>
      </p:pic>
    </p:spTree>
    <p:extLst>
      <p:ext uri="{BB962C8B-B14F-4D97-AF65-F5344CB8AC3E}">
        <p14:creationId xmlns:p14="http://schemas.microsoft.com/office/powerpoint/2010/main" val="6061183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F2936CC4-B5A7-4067-AFDE-DB3E6317C738}"/>
              </a:ext>
            </a:extLst>
          </p:cNvPr>
          <p:cNvSpPr txBox="1"/>
          <p:nvPr/>
        </p:nvSpPr>
        <p:spPr>
          <a:xfrm>
            <a:off x="2188395" y="832207"/>
            <a:ext cx="8085761" cy="646331"/>
          </a:xfrm>
          <a:prstGeom prst="rect">
            <a:avLst/>
          </a:prstGeom>
          <a:noFill/>
        </p:spPr>
        <p:txBody>
          <a:bodyPr wrap="square" rtlCol="0">
            <a:spAutoFit/>
          </a:bodyPr>
          <a:lstStyle/>
          <a:p>
            <a:pPr lvl="1"/>
            <a:endParaRPr lang="nl-NL" dirty="0"/>
          </a:p>
          <a:p>
            <a:pPr marL="742950" lvl="1" indent="-285750">
              <a:buFontTx/>
              <a:buChar char="-"/>
            </a:pPr>
            <a:endParaRPr lang="nl-NL" dirty="0"/>
          </a:p>
        </p:txBody>
      </p:sp>
      <p:sp>
        <p:nvSpPr>
          <p:cNvPr id="4" name="Tekstvak 3">
            <a:extLst>
              <a:ext uri="{FF2B5EF4-FFF2-40B4-BE49-F238E27FC236}">
                <a16:creationId xmlns:a16="http://schemas.microsoft.com/office/drawing/2014/main" id="{A503E0D8-61DE-44A5-92A2-14DD19F0A8D9}"/>
              </a:ext>
            </a:extLst>
          </p:cNvPr>
          <p:cNvSpPr txBox="1"/>
          <p:nvPr/>
        </p:nvSpPr>
        <p:spPr>
          <a:xfrm>
            <a:off x="2053119" y="1062904"/>
            <a:ext cx="8085761" cy="4031873"/>
          </a:xfrm>
          <a:prstGeom prst="rect">
            <a:avLst/>
          </a:prstGeom>
          <a:noFill/>
        </p:spPr>
        <p:txBody>
          <a:bodyPr wrap="square">
            <a:spAutoFit/>
          </a:bodyPr>
          <a:lstStyle/>
          <a:p>
            <a:r>
              <a:rPr lang="nl-NL" sz="2800" b="1" kern="1200" dirty="0">
                <a:solidFill>
                  <a:srgbClr val="7030A0"/>
                </a:solidFill>
                <a:effectLst/>
                <a:latin typeface="Calibri" panose="020F0502020204030204" pitchFamily="34" charset="0"/>
                <a:ea typeface="Times New Roman" panose="02020603050405020304" pitchFamily="18" charset="0"/>
              </a:rPr>
              <a:t>Hoe gaan we dit aanpakken?</a:t>
            </a:r>
            <a:endParaRPr lang="nl-NL" sz="2800" dirty="0">
              <a:solidFill>
                <a:srgbClr val="7030A0"/>
              </a:solidFill>
              <a:effectLst/>
              <a:latin typeface="Times New Roman" panose="02020603050405020304" pitchFamily="18" charset="0"/>
              <a:ea typeface="Times New Roman" panose="02020603050405020304" pitchFamily="18" charset="0"/>
            </a:endParaRPr>
          </a:p>
          <a:p>
            <a:r>
              <a:rPr lang="nl-NL" sz="2400" b="1" dirty="0">
                <a:effectLst/>
                <a:latin typeface="Calibri" panose="020F0502020204030204" pitchFamily="34" charset="0"/>
                <a:ea typeface="Times New Roman" panose="02020603050405020304" pitchFamily="18" charset="0"/>
              </a:rPr>
              <a:t> </a:t>
            </a:r>
            <a:endParaRPr lang="nl-NL" sz="2400" dirty="0">
              <a:effectLst/>
              <a:latin typeface="Times New Roman" panose="02020603050405020304" pitchFamily="18" charset="0"/>
              <a:ea typeface="Times New Roman" panose="02020603050405020304" pitchFamily="18" charset="0"/>
            </a:endParaRPr>
          </a:p>
          <a:p>
            <a:r>
              <a:rPr lang="nl-NL" sz="2400" b="1" dirty="0">
                <a:effectLst/>
                <a:latin typeface="Calibri" panose="020F0502020204030204" pitchFamily="34" charset="0"/>
                <a:ea typeface="Calibri" panose="020F0502020204030204" pitchFamily="34" charset="0"/>
                <a:cs typeface="Times New Roman" panose="02020603050405020304" pitchFamily="18" charset="0"/>
              </a:rPr>
              <a:t>Vandaag op school:</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Uitleg over LA en het product dat je moet opleveren</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Uitleg over de Wijkschouw en over de SWOT analyse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effectLst/>
                <a:latin typeface="Calibri" panose="020F0502020204030204" pitchFamily="34" charset="0"/>
                <a:ea typeface="Calibri" panose="020F0502020204030204" pitchFamily="34" charset="0"/>
                <a:cs typeface="Times New Roman" panose="02020603050405020304" pitchFamily="18" charset="0"/>
              </a:rPr>
              <a:t>Je krijgt tijd om aantal opdrachten te maken:</a:t>
            </a:r>
          </a:p>
          <a:p>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Een beschrijving van je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Een overzichtskaart van de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a:r>
              <a:rPr lang="nl-NL" sz="2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Belangrijke ontwikkelingen in de wijk/buurt.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 </a:t>
            </a: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729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2AAB88BC-4035-45AE-A9FE-3F039EAB6A47}"/>
              </a:ext>
            </a:extLst>
          </p:cNvPr>
          <p:cNvSpPr txBox="1"/>
          <p:nvPr/>
        </p:nvSpPr>
        <p:spPr>
          <a:xfrm>
            <a:off x="726896" y="872671"/>
            <a:ext cx="11026740" cy="5601533"/>
          </a:xfrm>
          <a:prstGeom prst="rect">
            <a:avLst/>
          </a:prstGeom>
          <a:noFill/>
        </p:spPr>
        <p:txBody>
          <a:bodyPr wrap="square">
            <a:spAutoFit/>
          </a:bodyPr>
          <a:lstStyle/>
          <a:p>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8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Thuis: </a:t>
            </a:r>
            <a:endParaRPr lang="nl-NL" sz="2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rabicPeriod"/>
            </a:pP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Ga je op pad met het boekje van de Wijkschouw:</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gaat op zoek naar 5 typische plekken in je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beoordeelt al die 5 plekken m.b.v. het Wijkschouwboekje</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maakt tijdens je tocht in totaal 10 foto’s van die plekken en de 			opvallende zaken die je daar ziet</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pPr lvl="0"/>
            <a:r>
              <a:rPr lang="nl-NL" sz="2400" dirty="0">
                <a:effectLst/>
                <a:latin typeface="Calibri" panose="020F0502020204030204" pitchFamily="34" charset="0"/>
                <a:ea typeface="Calibri" panose="020F0502020204030204" pitchFamily="34" charset="0"/>
                <a:cs typeface="Times New Roman" panose="02020603050405020304" pitchFamily="18" charset="0"/>
              </a:rPr>
              <a:t>2. Daarna g</a:t>
            </a: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je het leerproduct afmaken: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Geef op de kaart aan </a:t>
            </a:r>
            <a:r>
              <a:rPr lang="nl-NL"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waar</a:t>
            </a: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je welke foto’s hebt gemaakt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Schrijf je conclusies bij de foto’s: welke score geef je en waarom 			dan </a:t>
            </a:r>
          </a:p>
          <a:p>
            <a:r>
              <a:rPr lang="nl-NL" sz="2400" dirty="0">
                <a:solidFill>
                  <a:srgbClr val="000000"/>
                </a:solidFill>
                <a:latin typeface="Calibri" panose="020F0502020204030204" pitchFamily="34" charset="0"/>
                <a:ea typeface="Calibri" panose="020F0502020204030204" pitchFamily="34" charset="0"/>
                <a:cs typeface="Times New Roman" panose="02020603050405020304" pitchFamily="18" charset="0"/>
              </a:rPr>
              <a:t>3. </a:t>
            </a:r>
            <a:r>
              <a:rPr lang="nl-NL" sz="2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Tot slot vul je de SWOT-analyse in voor de sociale en fysieke kenmerken van 			jouw wijk. </a:t>
            </a:r>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r>
              <a:rPr lang="nl-NL" sz="2400" dirty="0">
                <a:effectLst/>
                <a:latin typeface="Calibri" panose="020F0502020204030204" pitchFamily="34" charset="0"/>
                <a:ea typeface="Calibri" panose="020F0502020204030204" pitchFamily="34" charset="0"/>
                <a:cs typeface="Times New Roman" panose="02020603050405020304" pitchFamily="18" charset="0"/>
              </a:rPr>
              <a:t> </a:t>
            </a:r>
          </a:p>
          <a:p>
            <a:r>
              <a:rPr lang="nl-NL" sz="24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Dit verslag lever je in op Teams onder de opdrachten van Stad en Wijk. </a:t>
            </a:r>
          </a:p>
        </p:txBody>
      </p:sp>
    </p:spTree>
    <p:extLst>
      <p:ext uri="{BB962C8B-B14F-4D97-AF65-F5344CB8AC3E}">
        <p14:creationId xmlns:p14="http://schemas.microsoft.com/office/powerpoint/2010/main" val="2179438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C6011FE2-148C-4083-8A98-83B5349BC931}"/>
              </a:ext>
            </a:extLst>
          </p:cNvPr>
          <p:cNvSpPr txBox="1">
            <a:spLocks/>
          </p:cNvSpPr>
          <p:nvPr/>
        </p:nvSpPr>
        <p:spPr>
          <a:xfrm>
            <a:off x="927880" y="1378136"/>
            <a:ext cx="8860565" cy="648072"/>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2800" b="1" dirty="0">
                <a:solidFill>
                  <a:srgbClr val="7030A0"/>
                </a:solidFill>
              </a:rPr>
              <a:t>de SWOT analyse </a:t>
            </a:r>
          </a:p>
        </p:txBody>
      </p:sp>
      <p:pic>
        <p:nvPicPr>
          <p:cNvPr id="2" name="Picture 2">
            <a:extLst>
              <a:ext uri="{FF2B5EF4-FFF2-40B4-BE49-F238E27FC236}">
                <a16:creationId xmlns:a16="http://schemas.microsoft.com/office/drawing/2014/main" id="{65198314-1198-4380-B55A-2D3E8B6E08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6112" y="783529"/>
            <a:ext cx="6538008" cy="5259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41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a:t> </a:t>
            </a:r>
            <a:r>
              <a:rPr lang="nl-NL" sz="4000" b="0">
                <a:effectLst>
                  <a:outerShdw blurRad="50800" dist="50800" dir="2700000" algn="tl" rotWithShape="0">
                    <a:srgbClr val="000000">
                      <a:alpha val="43137"/>
                    </a:srgbClr>
                  </a:outerShdw>
                </a:effectLst>
                <a:latin typeface="+mj-lt"/>
                <a:cs typeface="+mj-cs"/>
              </a:rPr>
              <a:t> </a:t>
            </a:r>
            <a:endParaRPr lang="nl-NL"/>
          </a:p>
        </p:txBody>
      </p:sp>
      <p:sp>
        <p:nvSpPr>
          <p:cNvPr id="3" name="Rectangle 2"/>
          <p:cNvSpPr>
            <a:spLocks noGrp="1"/>
          </p:cNvSpPr>
          <p:nvPr>
            <p:ph idx="1"/>
          </p:nvPr>
        </p:nvSpPr>
        <p:spPr>
          <a:xfrm>
            <a:off x="6882916" y="304056"/>
            <a:ext cx="5338936" cy="1252736"/>
          </a:xfrm>
        </p:spPr>
        <p:txBody>
          <a:bodyPr>
            <a:normAutofit/>
          </a:bodyPr>
          <a:lstStyle/>
          <a:p>
            <a:pPr marL="457200" lvl="1" indent="0" algn="ctr">
              <a:buNone/>
            </a:pPr>
            <a:r>
              <a:rPr lang="nl-NL" sz="6000"/>
              <a:t>SWOT</a:t>
            </a:r>
          </a:p>
        </p:txBody>
      </p:sp>
      <p:sp>
        <p:nvSpPr>
          <p:cNvPr id="6" name="Rechthoek 5">
            <a:extLst>
              <a:ext uri="{FF2B5EF4-FFF2-40B4-BE49-F238E27FC236}">
                <a16:creationId xmlns:a16="http://schemas.microsoft.com/office/drawing/2014/main" id="{5A62E088-A4E9-488E-A0E3-E1529D2BC135}"/>
              </a:ext>
            </a:extLst>
          </p:cNvPr>
          <p:cNvSpPr/>
          <p:nvPr/>
        </p:nvSpPr>
        <p:spPr>
          <a:xfrm>
            <a:off x="1448656" y="1338914"/>
            <a:ext cx="9833749" cy="2246769"/>
          </a:xfrm>
          <a:prstGeom prst="rect">
            <a:avLst/>
          </a:prstGeom>
        </p:spPr>
        <p:txBody>
          <a:bodyPr wrap="square">
            <a:spAutoFit/>
          </a:bodyPr>
          <a:lstStyle/>
          <a:p>
            <a:r>
              <a:rPr lang="nl-NL" sz="2000" b="1" dirty="0">
                <a:solidFill>
                  <a:prstClr val="black"/>
                </a:solidFill>
              </a:rPr>
              <a:t>Sterktes: </a:t>
            </a:r>
            <a:r>
              <a:rPr lang="nl-NL" sz="2000" dirty="0">
                <a:solidFill>
                  <a:prstClr val="black"/>
                </a:solidFill>
              </a:rPr>
              <a:t>De sterke punten van de leefbaarheid van de wijk &gt; wat is goed?</a:t>
            </a:r>
          </a:p>
          <a:p>
            <a:endParaRPr lang="nl-NL" sz="2000" b="1" dirty="0">
              <a:solidFill>
                <a:prstClr val="black"/>
              </a:solidFill>
            </a:endParaRPr>
          </a:p>
          <a:p>
            <a:r>
              <a:rPr lang="nl-NL" sz="2000" b="1" dirty="0">
                <a:solidFill>
                  <a:prstClr val="black"/>
                </a:solidFill>
              </a:rPr>
              <a:t>Zwaktes: </a:t>
            </a:r>
            <a:r>
              <a:rPr lang="nl-NL" sz="2000" dirty="0">
                <a:solidFill>
                  <a:prstClr val="black"/>
                </a:solidFill>
              </a:rPr>
              <a:t> De zwakke punten van de leefbaarheid van de wijk &gt; wat is niet (zo) goed?</a:t>
            </a:r>
          </a:p>
          <a:p>
            <a:endParaRPr lang="nl-NL" sz="2000" b="1" dirty="0">
              <a:solidFill>
                <a:prstClr val="black"/>
              </a:solidFill>
            </a:endParaRPr>
          </a:p>
          <a:p>
            <a:r>
              <a:rPr lang="nl-NL" sz="2000" b="1" dirty="0">
                <a:solidFill>
                  <a:prstClr val="black"/>
                </a:solidFill>
              </a:rPr>
              <a:t>Kansen: </a:t>
            </a:r>
            <a:r>
              <a:rPr lang="nl-NL" sz="2000" dirty="0">
                <a:solidFill>
                  <a:prstClr val="black"/>
                </a:solidFill>
              </a:rPr>
              <a:t>De kansen voor de leefbaarheid van de wijk &gt; waar zitten de mogelijkheden?</a:t>
            </a:r>
          </a:p>
          <a:p>
            <a:endParaRPr lang="nl-NL" sz="2000" b="1" dirty="0">
              <a:solidFill>
                <a:prstClr val="black"/>
              </a:solidFill>
            </a:endParaRPr>
          </a:p>
          <a:p>
            <a:r>
              <a:rPr lang="nl-NL" sz="2000" b="1" dirty="0">
                <a:solidFill>
                  <a:prstClr val="black"/>
                </a:solidFill>
              </a:rPr>
              <a:t>Bedreigingen: </a:t>
            </a:r>
            <a:r>
              <a:rPr lang="nl-NL" sz="2000" dirty="0">
                <a:solidFill>
                  <a:prstClr val="black"/>
                </a:solidFill>
              </a:rPr>
              <a:t>De bedreigingen voor de leefbaarheid van de wijk &gt; waar zit gevaar in?</a:t>
            </a:r>
          </a:p>
        </p:txBody>
      </p:sp>
      <p:pic>
        <p:nvPicPr>
          <p:cNvPr id="4" name="Afbeelding 3">
            <a:extLst>
              <a:ext uri="{FF2B5EF4-FFF2-40B4-BE49-F238E27FC236}">
                <a16:creationId xmlns:a16="http://schemas.microsoft.com/office/drawing/2014/main" id="{3D088309-87B2-43DE-AECB-1A7B2A1661E5}"/>
              </a:ext>
            </a:extLst>
          </p:cNvPr>
          <p:cNvPicPr>
            <a:picLocks noChangeAspect="1"/>
          </p:cNvPicPr>
          <p:nvPr/>
        </p:nvPicPr>
        <p:blipFill>
          <a:blip r:embed="rId3"/>
          <a:stretch>
            <a:fillRect/>
          </a:stretch>
        </p:blipFill>
        <p:spPr>
          <a:xfrm>
            <a:off x="8585862" y="3675580"/>
            <a:ext cx="3037840" cy="3037840"/>
          </a:xfrm>
          <a:prstGeom prst="rect">
            <a:avLst/>
          </a:prstGeom>
        </p:spPr>
      </p:pic>
    </p:spTree>
    <p:extLst>
      <p:ext uri="{BB962C8B-B14F-4D97-AF65-F5344CB8AC3E}">
        <p14:creationId xmlns:p14="http://schemas.microsoft.com/office/powerpoint/2010/main" val="45470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Voorbeeld SWOT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981" y="1508916"/>
            <a:ext cx="7587369" cy="384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82545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dirty="0"/>
              <a:t>Aan de slag! </a:t>
            </a:r>
          </a:p>
        </p:txBody>
      </p:sp>
      <p:sp>
        <p:nvSpPr>
          <p:cNvPr id="7" name="Tekstvak 6">
            <a:extLst>
              <a:ext uri="{FF2B5EF4-FFF2-40B4-BE49-F238E27FC236}">
                <a16:creationId xmlns:a16="http://schemas.microsoft.com/office/drawing/2014/main" id="{5C97C5A4-DB2B-4E39-AF51-5132AB46B476}"/>
              </a:ext>
            </a:extLst>
          </p:cNvPr>
          <p:cNvSpPr txBox="1"/>
          <p:nvPr/>
        </p:nvSpPr>
        <p:spPr>
          <a:xfrm>
            <a:off x="205483" y="1216312"/>
            <a:ext cx="10972799" cy="4093428"/>
          </a:xfrm>
          <a:prstGeom prst="rect">
            <a:avLst/>
          </a:prstGeom>
          <a:noFill/>
        </p:spPr>
        <p:txBody>
          <a:bodyPr wrap="square">
            <a:spAutoFit/>
          </a:bodyPr>
          <a:lstStyle/>
          <a:p>
            <a:pPr marL="800100" lvl="1" indent="-342900">
              <a:buAutoNum type="alphaUcPeriod"/>
            </a:pPr>
            <a:r>
              <a:rPr lang="nl-NL" sz="2000" dirty="0"/>
              <a:t>Een beschrijving van je wijk: </a:t>
            </a:r>
          </a:p>
          <a:p>
            <a:pPr marL="457200" lvl="1" indent="0">
              <a:buNone/>
            </a:pPr>
            <a:r>
              <a:rPr lang="nl-NL" sz="2000" dirty="0"/>
              <a:t>	Beschrijf je wijk voor iemand die de wijk niet kent. Benoem in ieder geval de periode waarin 	de wijk gebouwd is, of er belangrijke voorzieningen zijn, hoe de bereikbaarheid is en hoe 	de bevolkingsopbouw is.   </a:t>
            </a:r>
          </a:p>
          <a:p>
            <a:pPr marL="457200" lvl="1" indent="0">
              <a:buNone/>
            </a:pPr>
            <a:endParaRPr lang="nl-NL" sz="2000" dirty="0"/>
          </a:p>
          <a:p>
            <a:pPr marL="457200" lvl="1" indent="0">
              <a:buNone/>
            </a:pPr>
            <a:r>
              <a:rPr lang="nl-NL" sz="2000" dirty="0"/>
              <a:t>B. Een overzichtskaart van de wijk. </a:t>
            </a:r>
          </a:p>
          <a:p>
            <a:pPr marL="457200" lvl="1" indent="0">
              <a:buNone/>
            </a:pPr>
            <a:r>
              <a:rPr lang="nl-NL" sz="2000" dirty="0"/>
              <a:t>	Zoek via Google Earth of een andere digitale tool je wijk op en maak via bv. een 	print-</a:t>
            </a:r>
            <a:r>
              <a:rPr lang="nl-NL" sz="2000" dirty="0" err="1"/>
              <a:t>sceen</a:t>
            </a:r>
            <a:r>
              <a:rPr lang="nl-NL" sz="2000" dirty="0"/>
              <a:t> een 	foto die je in je verslag kan opnemen. </a:t>
            </a:r>
          </a:p>
          <a:p>
            <a:pPr marL="457200" lvl="1" indent="0">
              <a:buNone/>
            </a:pPr>
            <a:endParaRPr lang="nl-NL" sz="2000" dirty="0"/>
          </a:p>
          <a:p>
            <a:pPr marL="457200" lvl="1" indent="0">
              <a:buNone/>
            </a:pPr>
            <a:r>
              <a:rPr lang="nl-NL" sz="2000" dirty="0"/>
              <a:t>C. Belangrijke ontwikkelingen in de wijk/buurt. </a:t>
            </a:r>
          </a:p>
          <a:p>
            <a:pPr marL="457200" lvl="1" indent="0">
              <a:buNone/>
            </a:pPr>
            <a:r>
              <a:rPr lang="nl-NL" sz="2000" dirty="0"/>
              <a:t>	Zoek via bv. de leefbaarheidsbarometer, de website gemeente of wijk-site info over de 	belangrijkste ontwikkeling. Denk aan woningbouw, nieuwe voorzieningen, plannen voor 	verbetering van de wijk, veiligheid. </a:t>
            </a:r>
          </a:p>
        </p:txBody>
      </p:sp>
      <p:pic>
        <p:nvPicPr>
          <p:cNvPr id="11" name="Afbeelding 10">
            <a:extLst>
              <a:ext uri="{FF2B5EF4-FFF2-40B4-BE49-F238E27FC236}">
                <a16:creationId xmlns:a16="http://schemas.microsoft.com/office/drawing/2014/main" id="{4DA717B9-DAB9-497A-9858-73CBCC523781}"/>
              </a:ext>
            </a:extLst>
          </p:cNvPr>
          <p:cNvPicPr>
            <a:picLocks noChangeAspect="1"/>
          </p:cNvPicPr>
          <p:nvPr/>
        </p:nvPicPr>
        <p:blipFill>
          <a:blip r:embed="rId3"/>
          <a:stretch>
            <a:fillRect/>
          </a:stretch>
        </p:blipFill>
        <p:spPr>
          <a:xfrm flipH="1">
            <a:off x="10080978" y="4954300"/>
            <a:ext cx="2012225" cy="1807592"/>
          </a:xfrm>
          <a:prstGeom prst="rect">
            <a:avLst/>
          </a:prstGeom>
        </p:spPr>
      </p:pic>
    </p:spTree>
    <p:extLst>
      <p:ext uri="{BB962C8B-B14F-4D97-AF65-F5344CB8AC3E}">
        <p14:creationId xmlns:p14="http://schemas.microsoft.com/office/powerpoint/2010/main" val="3850503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flesdop&#10;&#10;Automatisch gegenereerde beschrijving">
            <a:extLst>
              <a:ext uri="{FF2B5EF4-FFF2-40B4-BE49-F238E27FC236}">
                <a16:creationId xmlns:a16="http://schemas.microsoft.com/office/drawing/2014/main" id="{7E70F8B1-63F6-46FE-ABA9-0DDE292CFA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7536" y="0"/>
            <a:ext cx="6876927" cy="6858000"/>
          </a:xfrm>
          <a:prstGeom prst="rect">
            <a:avLst/>
          </a:prstGeom>
        </p:spPr>
      </p:pic>
    </p:spTree>
    <p:extLst>
      <p:ext uri="{BB962C8B-B14F-4D97-AF65-F5344CB8AC3E}">
        <p14:creationId xmlns:p14="http://schemas.microsoft.com/office/powerpoint/2010/main" val="3913499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nchor="ctr">
            <a:normAutofit/>
          </a:bodyPr>
          <a:lstStyle/>
          <a:p>
            <a:r>
              <a:rPr lang="nl-NL"/>
              <a:t>Inhoud</a:t>
            </a:r>
          </a:p>
        </p:txBody>
      </p:sp>
      <p:pic>
        <p:nvPicPr>
          <p:cNvPr id="2050" name="Picture 2" descr="Woonkwartier met Huis van de Wijk op de braderie in Fijnaart [Woonkwartier]">
            <a:extLst>
              <a:ext uri="{FF2B5EF4-FFF2-40B4-BE49-F238E27FC236}">
                <a16:creationId xmlns:a16="http://schemas.microsoft.com/office/drawing/2014/main" id="{8E5FADCF-B9AC-48C0-ACF9-C7E34453D2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108496" y="1600201"/>
            <a:ext cx="4387007" cy="4525963"/>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
        <p:nvSpPr>
          <p:cNvPr id="3" name="Tijdelijke aanduiding voor inhoud 2"/>
          <p:cNvSpPr>
            <a:spLocks noGrp="1"/>
          </p:cNvSpPr>
          <p:nvPr>
            <p:ph sz="half" idx="2"/>
          </p:nvPr>
        </p:nvSpPr>
        <p:spPr>
          <a:xfrm>
            <a:off x="6197600" y="1600201"/>
            <a:ext cx="5384800" cy="4525963"/>
          </a:xfrm>
        </p:spPr>
        <p:txBody>
          <a:bodyPr>
            <a:normAutofit/>
          </a:bodyPr>
          <a:lstStyle/>
          <a:p>
            <a:r>
              <a:rPr lang="nl-NL" dirty="0"/>
              <a:t>Thema = leefbaarheid</a:t>
            </a:r>
          </a:p>
          <a:p>
            <a:r>
              <a:rPr lang="nl-NL" dirty="0"/>
              <a:t>Introductie leerarrangement </a:t>
            </a:r>
          </a:p>
          <a:p>
            <a:r>
              <a:rPr lang="nl-NL" dirty="0"/>
              <a:t>Aan de slag met aantal opdrachten </a:t>
            </a:r>
          </a:p>
          <a:p>
            <a:r>
              <a:rPr lang="nl-NL" dirty="0"/>
              <a:t>Introductie over de Wijkschouw en de SWOT analyse</a:t>
            </a:r>
          </a:p>
          <a:p>
            <a:r>
              <a:rPr lang="nl-NL" dirty="0"/>
              <a:t>Aan de slag! </a:t>
            </a:r>
          </a:p>
          <a:p>
            <a:endParaRPr lang="nl-NL" dirty="0"/>
          </a:p>
        </p:txBody>
      </p:sp>
    </p:spTree>
    <p:extLst>
      <p:ext uri="{BB962C8B-B14F-4D97-AF65-F5344CB8AC3E}">
        <p14:creationId xmlns:p14="http://schemas.microsoft.com/office/powerpoint/2010/main" val="3422074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160249" y="1195753"/>
            <a:ext cx="8860565" cy="648072"/>
          </a:xfrm>
        </p:spPr>
        <p:txBody>
          <a:bodyPr/>
          <a:lstStyle/>
          <a:p>
            <a:r>
              <a:rPr lang="nl-NL" dirty="0">
                <a:solidFill>
                  <a:srgbClr val="7030A0"/>
                </a:solidFill>
              </a:rPr>
              <a:t>Herhaling leefbaarheid</a:t>
            </a:r>
          </a:p>
        </p:txBody>
      </p:sp>
      <p:sp>
        <p:nvSpPr>
          <p:cNvPr id="3" name="Tijdelijke aanduiding voor inhoud 2"/>
          <p:cNvSpPr>
            <a:spLocks noGrp="1"/>
          </p:cNvSpPr>
          <p:nvPr>
            <p:ph idx="1"/>
          </p:nvPr>
        </p:nvSpPr>
        <p:spPr>
          <a:xfrm>
            <a:off x="2160249" y="1843825"/>
            <a:ext cx="7535621" cy="2749882"/>
          </a:xfrm>
        </p:spPr>
        <p:txBody>
          <a:bodyPr>
            <a:normAutofit/>
          </a:bodyPr>
          <a:lstStyle/>
          <a:p>
            <a:pPr marL="0" indent="0">
              <a:buNone/>
            </a:pPr>
            <a:r>
              <a:rPr lang="nl-NL" sz="2400" dirty="0"/>
              <a:t>Wat was leefbaarheid ook alweer? </a:t>
            </a:r>
          </a:p>
          <a:p>
            <a:pPr marL="0" indent="0">
              <a:buNone/>
            </a:pPr>
            <a:endParaRPr lang="nl-NL" sz="2400" dirty="0"/>
          </a:p>
          <a:p>
            <a:endParaRPr lang="nl-NL" dirty="0"/>
          </a:p>
        </p:txBody>
      </p:sp>
      <p:pic>
        <p:nvPicPr>
          <p:cNvPr id="4" name="Afbeelding 3"/>
          <p:cNvPicPr>
            <a:picLocks noChangeAspect="1"/>
          </p:cNvPicPr>
          <p:nvPr/>
        </p:nvPicPr>
        <p:blipFill>
          <a:blip r:embed="rId3"/>
          <a:stretch>
            <a:fillRect/>
          </a:stretch>
        </p:blipFill>
        <p:spPr>
          <a:xfrm>
            <a:off x="8141986" y="3899139"/>
            <a:ext cx="3420172" cy="2275969"/>
          </a:xfrm>
          <a:prstGeom prst="rect">
            <a:avLst/>
          </a:prstGeom>
        </p:spPr>
      </p:pic>
      <p:sp>
        <p:nvSpPr>
          <p:cNvPr id="6" name="Tekstvak 5">
            <a:extLst>
              <a:ext uri="{FF2B5EF4-FFF2-40B4-BE49-F238E27FC236}">
                <a16:creationId xmlns:a16="http://schemas.microsoft.com/office/drawing/2014/main" id="{7A6C9825-7544-46BB-908B-FD68DBAFCCD4}"/>
              </a:ext>
            </a:extLst>
          </p:cNvPr>
          <p:cNvSpPr txBox="1"/>
          <p:nvPr/>
        </p:nvSpPr>
        <p:spPr>
          <a:xfrm>
            <a:off x="2160249" y="2491897"/>
            <a:ext cx="6097712" cy="2246769"/>
          </a:xfrm>
          <a:prstGeom prst="rect">
            <a:avLst/>
          </a:prstGeom>
          <a:noFill/>
        </p:spPr>
        <p:txBody>
          <a:bodyPr wrap="square">
            <a:spAutoFit/>
          </a:bodyPr>
          <a:lstStyle/>
          <a:p>
            <a:pPr marL="0" indent="0">
              <a:buNone/>
            </a:pPr>
            <a:r>
              <a:rPr lang="nl-NL" sz="2800" dirty="0"/>
              <a:t>Leefbaarheid bestaat uit een meetbare, objectieve kant en een subjectieve: wat voor de ene bewoner een leefbaar dorp of leefbare wijk is, hoeft dat voor een ander niet te zijn (BRON: het PON).</a:t>
            </a:r>
            <a:endParaRPr lang="nl-NL" sz="2800" i="1" dirty="0"/>
          </a:p>
        </p:txBody>
      </p:sp>
    </p:spTree>
    <p:extLst>
      <p:ext uri="{BB962C8B-B14F-4D97-AF65-F5344CB8AC3E}">
        <p14:creationId xmlns:p14="http://schemas.microsoft.com/office/powerpoint/2010/main" val="168630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nl-NL" dirty="0">
                <a:solidFill>
                  <a:srgbClr val="7030A0"/>
                </a:solidFill>
              </a:rPr>
              <a:t>Leefbaarheid</a:t>
            </a:r>
          </a:p>
        </p:txBody>
      </p:sp>
      <p:sp>
        <p:nvSpPr>
          <p:cNvPr id="3" name="Rectangle 2"/>
          <p:cNvSpPr>
            <a:spLocks noGrp="1"/>
          </p:cNvSpPr>
          <p:nvPr>
            <p:ph idx="1"/>
          </p:nvPr>
        </p:nvSpPr>
        <p:spPr>
          <a:xfrm>
            <a:off x="2735627" y="1196753"/>
            <a:ext cx="8846773" cy="1803301"/>
          </a:xfrm>
        </p:spPr>
        <p:txBody>
          <a:bodyPr/>
          <a:lstStyle/>
          <a:p>
            <a:endParaRPr lang="nl-NL" dirty="0"/>
          </a:p>
          <a:p>
            <a:pPr lvl="1"/>
            <a:endParaRPr lang="nl-NL" dirty="0"/>
          </a:p>
        </p:txBody>
      </p:sp>
      <p:sp>
        <p:nvSpPr>
          <p:cNvPr id="4" name="Rechthoek 3"/>
          <p:cNvSpPr/>
          <p:nvPr/>
        </p:nvSpPr>
        <p:spPr>
          <a:xfrm>
            <a:off x="2639616" y="1196752"/>
            <a:ext cx="9247584"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dirty="0">
                <a:ln>
                  <a:noFill/>
                </a:ln>
                <a:solidFill>
                  <a:prstClr val="black"/>
                </a:solidFill>
                <a:effectLst/>
                <a:uLnTx/>
                <a:uFillTx/>
                <a:latin typeface="Calibri"/>
                <a:ea typeface="+mn-ea"/>
                <a:cs typeface="+mn-cs"/>
              </a:rPr>
              <a:t>Wat zijn leefbare wijken?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Leefbare wijken of leefbaarheid heeft te maken met de directe woon- en leefomgeving van bewoners. In een leefbare buurt willen mensen graag wonen; zij voelen zich er thuis. Er zijn goede voorzieningen; kinderen spelen veilig buiten; het is er schoon, groen en veilig, ook 's avonds.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kstvak 5">
            <a:extLst>
              <a:ext uri="{FF2B5EF4-FFF2-40B4-BE49-F238E27FC236}">
                <a16:creationId xmlns:a16="http://schemas.microsoft.com/office/drawing/2014/main" id="{E358ABDD-DBB5-440C-982D-37865A89477F}"/>
              </a:ext>
            </a:extLst>
          </p:cNvPr>
          <p:cNvSpPr txBox="1"/>
          <p:nvPr/>
        </p:nvSpPr>
        <p:spPr>
          <a:xfrm>
            <a:off x="3531741" y="3135744"/>
            <a:ext cx="6097712" cy="34778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dirty="0">
                <a:ln>
                  <a:noFill/>
                </a:ln>
                <a:solidFill>
                  <a:prstClr val="black"/>
                </a:solidFill>
                <a:effectLst/>
                <a:uLnTx/>
                <a:uFillTx/>
                <a:latin typeface="Calibri"/>
                <a:ea typeface="+mn-ea"/>
                <a:cs typeface="+mn-cs"/>
              </a:rPr>
              <a:t>Fysieke leefbaarheid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Fysieke leefbaarheid gaat om de tastbare zaken in een buurt, zoals de bestrating, het groen, bankjes, speelvoorzieningen, woningen en de openbare verlichting.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sng" strike="noStrike" kern="1200" cap="none" spc="0" normalizeH="0" baseline="0" noProof="0" dirty="0">
                <a:ln>
                  <a:noFill/>
                </a:ln>
                <a:solidFill>
                  <a:prstClr val="black"/>
                </a:solidFill>
                <a:effectLst/>
                <a:uLnTx/>
                <a:uFillTx/>
                <a:latin typeface="Calibri"/>
                <a:ea typeface="+mn-ea"/>
                <a:cs typeface="+mn-cs"/>
              </a:rPr>
              <a:t>Sociale leefbaarheid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2000" b="0" i="0" u="none" strike="noStrike" kern="1200" cap="none" spc="0" normalizeH="0" baseline="0" noProof="0" dirty="0">
                <a:ln>
                  <a:noFill/>
                </a:ln>
                <a:solidFill>
                  <a:prstClr val="black"/>
                </a:solidFill>
                <a:effectLst/>
                <a:uLnTx/>
                <a:uFillTx/>
                <a:latin typeface="Calibri"/>
                <a:ea typeface="+mn-ea"/>
                <a:cs typeface="+mn-cs"/>
              </a:rPr>
              <a:t>Sociale leefbaarheid is moeilijker grijpbaar. Het gaat hier om sociale samenhang, betrokkenheid, eigen verantwoordelijkheid, bevolkingssamenstelling en zelfredzaamheid van bewoners. </a:t>
            </a:r>
          </a:p>
        </p:txBody>
      </p:sp>
    </p:spTree>
    <p:extLst>
      <p:ext uri="{BB962C8B-B14F-4D97-AF65-F5344CB8AC3E}">
        <p14:creationId xmlns:p14="http://schemas.microsoft.com/office/powerpoint/2010/main" val="18352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3"/>
          <a:stretch>
            <a:fillRect/>
          </a:stretch>
        </p:blipFill>
        <p:spPr>
          <a:xfrm>
            <a:off x="2587937" y="0"/>
            <a:ext cx="8453970" cy="6858000"/>
          </a:xfrm>
          <a:prstGeom prst="rect">
            <a:avLst/>
          </a:prstGeom>
        </p:spPr>
      </p:pic>
    </p:spTree>
    <p:extLst>
      <p:ext uri="{BB962C8B-B14F-4D97-AF65-F5344CB8AC3E}">
        <p14:creationId xmlns:p14="http://schemas.microsoft.com/office/powerpoint/2010/main" val="9046165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254BF1C-C5DC-4A4F-B1CF-EA7F0CA89218}"/>
              </a:ext>
            </a:extLst>
          </p:cNvPr>
          <p:cNvPicPr>
            <a:picLocks noChangeAspect="1"/>
          </p:cNvPicPr>
          <p:nvPr/>
        </p:nvPicPr>
        <p:blipFill rotWithShape="1">
          <a:blip r:embed="rId3"/>
          <a:srcRect l="53730" b="43521"/>
          <a:stretch/>
        </p:blipFill>
        <p:spPr>
          <a:xfrm>
            <a:off x="1547361" y="801384"/>
            <a:ext cx="3911642" cy="3873357"/>
          </a:xfrm>
          <a:prstGeom prst="rect">
            <a:avLst/>
          </a:prstGeom>
        </p:spPr>
      </p:pic>
      <p:sp>
        <p:nvSpPr>
          <p:cNvPr id="4" name="Pijl: rechts 3">
            <a:extLst>
              <a:ext uri="{FF2B5EF4-FFF2-40B4-BE49-F238E27FC236}">
                <a16:creationId xmlns:a16="http://schemas.microsoft.com/office/drawing/2014/main" id="{BF1B3187-BA9E-4D4A-BCDD-482D12D08DD4}"/>
              </a:ext>
            </a:extLst>
          </p:cNvPr>
          <p:cNvSpPr/>
          <p:nvPr/>
        </p:nvSpPr>
        <p:spPr>
          <a:xfrm>
            <a:off x="5459003" y="947789"/>
            <a:ext cx="1571946" cy="580491"/>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a:extLst>
              <a:ext uri="{FF2B5EF4-FFF2-40B4-BE49-F238E27FC236}">
                <a16:creationId xmlns:a16="http://schemas.microsoft.com/office/drawing/2014/main" id="{4ACE5360-0486-41F0-B3E1-5A15B77C8E8D}"/>
              </a:ext>
            </a:extLst>
          </p:cNvPr>
          <p:cNvSpPr txBox="1"/>
          <p:nvPr/>
        </p:nvSpPr>
        <p:spPr>
          <a:xfrm>
            <a:off x="7828908" y="268538"/>
            <a:ext cx="3657600" cy="1938992"/>
          </a:xfrm>
          <a:prstGeom prst="rect">
            <a:avLst/>
          </a:prstGeom>
          <a:solidFill>
            <a:srgbClr val="CC99FF"/>
          </a:solidFill>
        </p:spPr>
        <p:txBody>
          <a:bodyPr wrap="square" rtlCol="0">
            <a:spAutoFit/>
          </a:bodyPr>
          <a:lstStyle/>
          <a:p>
            <a:pPr algn="ctr"/>
            <a:r>
              <a:rPr lang="nl-NL" sz="2400" dirty="0"/>
              <a:t>Wijkschouw = </a:t>
            </a:r>
          </a:p>
          <a:p>
            <a:pPr algn="ctr"/>
            <a:r>
              <a:rPr lang="nl-NL" sz="2400" dirty="0"/>
              <a:t>observatie en inventarisatie van elementen die belangrijk zijn voor de fysieke leefbaarheid. </a:t>
            </a:r>
          </a:p>
        </p:txBody>
      </p:sp>
      <p:sp>
        <p:nvSpPr>
          <p:cNvPr id="6" name="Pijl: rechts 5">
            <a:extLst>
              <a:ext uri="{FF2B5EF4-FFF2-40B4-BE49-F238E27FC236}">
                <a16:creationId xmlns:a16="http://schemas.microsoft.com/office/drawing/2014/main" id="{2A8175F7-A371-4D30-9AC4-9A49BF283310}"/>
              </a:ext>
            </a:extLst>
          </p:cNvPr>
          <p:cNvSpPr/>
          <p:nvPr/>
        </p:nvSpPr>
        <p:spPr>
          <a:xfrm rot="5400000">
            <a:off x="9113178" y="2463229"/>
            <a:ext cx="801385" cy="559942"/>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Tekstvak 6">
            <a:extLst>
              <a:ext uri="{FF2B5EF4-FFF2-40B4-BE49-F238E27FC236}">
                <a16:creationId xmlns:a16="http://schemas.microsoft.com/office/drawing/2014/main" id="{9B2C2771-7AF8-42E1-8D01-43F758A98F81}"/>
              </a:ext>
            </a:extLst>
          </p:cNvPr>
          <p:cNvSpPr txBox="1"/>
          <p:nvPr/>
        </p:nvSpPr>
        <p:spPr>
          <a:xfrm>
            <a:off x="7171362" y="3278870"/>
            <a:ext cx="4685016" cy="1200329"/>
          </a:xfrm>
          <a:prstGeom prst="rect">
            <a:avLst/>
          </a:prstGeom>
          <a:noFill/>
        </p:spPr>
        <p:txBody>
          <a:bodyPr wrap="square" rtlCol="0">
            <a:spAutoFit/>
          </a:bodyPr>
          <a:lstStyle/>
          <a:p>
            <a:pPr algn="ctr"/>
            <a:r>
              <a:rPr lang="nl-NL" sz="2400" dirty="0">
                <a:solidFill>
                  <a:srgbClr val="7030A0"/>
                </a:solidFill>
              </a:rPr>
              <a:t>Verharding </a:t>
            </a:r>
          </a:p>
          <a:p>
            <a:pPr algn="ctr"/>
            <a:r>
              <a:rPr lang="nl-NL" sz="2400" dirty="0">
                <a:solidFill>
                  <a:srgbClr val="7030A0"/>
                </a:solidFill>
              </a:rPr>
              <a:t>Groen</a:t>
            </a:r>
          </a:p>
          <a:p>
            <a:pPr algn="ctr"/>
            <a:r>
              <a:rPr lang="nl-NL" sz="2400" dirty="0">
                <a:solidFill>
                  <a:srgbClr val="7030A0"/>
                </a:solidFill>
              </a:rPr>
              <a:t>Meubilair </a:t>
            </a:r>
          </a:p>
        </p:txBody>
      </p:sp>
      <p:sp>
        <p:nvSpPr>
          <p:cNvPr id="9" name="Pijl: rechts 8">
            <a:extLst>
              <a:ext uri="{FF2B5EF4-FFF2-40B4-BE49-F238E27FC236}">
                <a16:creationId xmlns:a16="http://schemas.microsoft.com/office/drawing/2014/main" id="{7AB8531E-B763-41C3-8790-212CAE4FF304}"/>
              </a:ext>
            </a:extLst>
          </p:cNvPr>
          <p:cNvSpPr/>
          <p:nvPr/>
        </p:nvSpPr>
        <p:spPr>
          <a:xfrm rot="5400000">
            <a:off x="9113178" y="4734898"/>
            <a:ext cx="801385" cy="559942"/>
          </a:xfrm>
          <a:prstGeom prst="rightArrow">
            <a:avLst/>
          </a:prstGeom>
          <a:solidFill>
            <a:srgbClr val="CC9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0" name="Tekstvak 9">
            <a:extLst>
              <a:ext uri="{FF2B5EF4-FFF2-40B4-BE49-F238E27FC236}">
                <a16:creationId xmlns:a16="http://schemas.microsoft.com/office/drawing/2014/main" id="{7029752D-EB04-422D-9938-5744207B6C84}"/>
              </a:ext>
            </a:extLst>
          </p:cNvPr>
          <p:cNvSpPr txBox="1"/>
          <p:nvPr/>
        </p:nvSpPr>
        <p:spPr>
          <a:xfrm>
            <a:off x="8239874" y="5712431"/>
            <a:ext cx="2815119" cy="923330"/>
          </a:xfrm>
          <a:prstGeom prst="rect">
            <a:avLst/>
          </a:prstGeom>
          <a:noFill/>
        </p:spPr>
        <p:txBody>
          <a:bodyPr wrap="square" rtlCol="0">
            <a:spAutoFit/>
          </a:bodyPr>
          <a:lstStyle/>
          <a:p>
            <a:pPr algn="ctr"/>
            <a:r>
              <a:rPr lang="nl-NL" dirty="0"/>
              <a:t>A= goed, netjes</a:t>
            </a:r>
          </a:p>
          <a:p>
            <a:pPr algn="ctr"/>
            <a:r>
              <a:rPr lang="nl-NL" dirty="0"/>
              <a:t>B = voldoende, verzorgd</a:t>
            </a:r>
          </a:p>
          <a:p>
            <a:pPr algn="ctr"/>
            <a:r>
              <a:rPr lang="nl-NL" dirty="0"/>
              <a:t>C = matig, onverzorgd </a:t>
            </a:r>
          </a:p>
        </p:txBody>
      </p:sp>
    </p:spTree>
    <p:extLst>
      <p:ext uri="{BB962C8B-B14F-4D97-AF65-F5344CB8AC3E}">
        <p14:creationId xmlns:p14="http://schemas.microsoft.com/office/powerpoint/2010/main" val="242577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p:bldP spid="9"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39616" y="634107"/>
            <a:ext cx="8860565" cy="648072"/>
          </a:xfrm>
        </p:spPr>
        <p:txBody>
          <a:bodyPr/>
          <a:lstStyle/>
          <a:p>
            <a:r>
              <a:rPr lang="nl-NL"/>
              <a:t>Het schouwboekje</a:t>
            </a:r>
          </a:p>
        </p:txBody>
      </p:sp>
      <p:sp>
        <p:nvSpPr>
          <p:cNvPr id="3" name="Tijdelijke aanduiding voor inhoud 2"/>
          <p:cNvSpPr>
            <a:spLocks noGrp="1"/>
          </p:cNvSpPr>
          <p:nvPr>
            <p:ph idx="1"/>
          </p:nvPr>
        </p:nvSpPr>
        <p:spPr>
          <a:xfrm>
            <a:off x="2653408" y="1543594"/>
            <a:ext cx="8846773" cy="4147758"/>
          </a:xfrm>
        </p:spPr>
        <p:txBody>
          <a:bodyPr>
            <a:normAutofit/>
          </a:bodyPr>
          <a:lstStyle/>
          <a:p>
            <a:r>
              <a:rPr lang="nl-NL" dirty="0"/>
              <a:t>Om objectief te blijven zijn er maatstaven ontwikkeld</a:t>
            </a:r>
          </a:p>
          <a:p>
            <a:r>
              <a:rPr lang="nl-NL" dirty="0"/>
              <a:t>Gemeenten gebruiken maatstaven om onderhoud van wijken te plannen </a:t>
            </a:r>
          </a:p>
          <a:p>
            <a:r>
              <a:rPr lang="nl-NL" dirty="0"/>
              <a:t>Er wordt naar vaste punten gekeken</a:t>
            </a:r>
          </a:p>
          <a:p>
            <a:r>
              <a:rPr lang="nl-NL" dirty="0"/>
              <a:t>Wij gaan aan de slag met het ‘Schouwboekje’; iedereen krijgt 1 geprint exemplaar. </a:t>
            </a:r>
          </a:p>
          <a:p>
            <a:r>
              <a:rPr lang="nl-NL" dirty="0"/>
              <a:t>Kwijt? Het schouwboekje is vanaf vanavond op Wiki te vinden. </a:t>
            </a:r>
          </a:p>
        </p:txBody>
      </p:sp>
    </p:spTree>
    <p:extLst>
      <p:ext uri="{BB962C8B-B14F-4D97-AF65-F5344CB8AC3E}">
        <p14:creationId xmlns:p14="http://schemas.microsoft.com/office/powerpoint/2010/main" val="3025033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653408" y="851338"/>
            <a:ext cx="8860565" cy="648072"/>
          </a:xfrm>
        </p:spPr>
        <p:txBody>
          <a:bodyPr/>
          <a:lstStyle/>
          <a:p>
            <a:r>
              <a:rPr lang="nl-NL"/>
              <a:t>Ter info: </a:t>
            </a:r>
            <a:br>
              <a:rPr lang="nl-NL"/>
            </a:br>
            <a:r>
              <a:rPr lang="nl-NL" err="1"/>
              <a:t>Leefbaarometer</a:t>
            </a:r>
            <a:r>
              <a:rPr lang="nl-NL"/>
              <a:t>	</a:t>
            </a:r>
          </a:p>
        </p:txBody>
      </p:sp>
      <p:sp>
        <p:nvSpPr>
          <p:cNvPr id="3" name="Tijdelijke aanduiding voor inhoud 2"/>
          <p:cNvSpPr>
            <a:spLocks noGrp="1"/>
          </p:cNvSpPr>
          <p:nvPr>
            <p:ph idx="1"/>
          </p:nvPr>
        </p:nvSpPr>
        <p:spPr>
          <a:xfrm>
            <a:off x="2653408" y="1780078"/>
            <a:ext cx="8846773" cy="4226584"/>
          </a:xfrm>
        </p:spPr>
        <p:txBody>
          <a:bodyPr>
            <a:normAutofit lnSpcReduction="10000"/>
          </a:bodyPr>
          <a:lstStyle/>
          <a:p>
            <a:pPr marL="0" indent="0">
              <a:buNone/>
            </a:pPr>
            <a:r>
              <a:rPr lang="nl-NL">
                <a:hlinkClick r:id="rId2"/>
              </a:rPr>
              <a:t>http://www.leefbaarometer.nl/</a:t>
            </a:r>
            <a:endParaRPr lang="nl-NL"/>
          </a:p>
          <a:p>
            <a:pPr marL="0" indent="0">
              <a:buNone/>
            </a:pPr>
            <a:endParaRPr lang="nl-NL"/>
          </a:p>
          <a:p>
            <a:pPr marL="0" indent="0">
              <a:buNone/>
            </a:pPr>
            <a:r>
              <a:rPr lang="nl-NL"/>
              <a:t>De </a:t>
            </a:r>
            <a:r>
              <a:rPr lang="nl-NL" err="1"/>
              <a:t>Leefbaarometer</a:t>
            </a:r>
            <a:r>
              <a:rPr lang="nl-NL"/>
              <a:t> geeft online informatie over de leefbaarheid in alle buurten en wijken. Het geeft de situatie in de wijk weer, maar ook ontwikkelingen en achtergronden van de buurt.</a:t>
            </a:r>
          </a:p>
          <a:p>
            <a:pPr marL="0" indent="0">
              <a:buNone/>
            </a:pPr>
            <a:endParaRPr lang="nl-NL"/>
          </a:p>
          <a:p>
            <a:pPr marL="0" indent="0">
              <a:buNone/>
            </a:pPr>
            <a:r>
              <a:rPr lang="nl-NL"/>
              <a:t>Ga naar de website en kijk of je informatie kan vinden over jouw wijk of buurt. </a:t>
            </a:r>
          </a:p>
        </p:txBody>
      </p:sp>
    </p:spTree>
    <p:extLst>
      <p:ext uri="{BB962C8B-B14F-4D97-AF65-F5344CB8AC3E}">
        <p14:creationId xmlns:p14="http://schemas.microsoft.com/office/powerpoint/2010/main" val="3858200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22792" y="257401"/>
            <a:ext cx="7894149" cy="461665"/>
          </a:xfrm>
          <a:prstGeom prst="rect">
            <a:avLst/>
          </a:prstGeom>
          <a:noFill/>
        </p:spPr>
        <p:txBody>
          <a:bodyPr wrap="square" rtlCol="0">
            <a:spAutoFit/>
          </a:bodyPr>
          <a:lstStyle/>
          <a:p>
            <a:pPr lvl="0" fontAlgn="base">
              <a:spcBef>
                <a:spcPct val="0"/>
              </a:spcBef>
              <a:spcAft>
                <a:spcPct val="0"/>
              </a:spcAft>
            </a:pPr>
            <a:r>
              <a:rPr lang="nl-NL" sz="2400" dirty="0">
                <a:solidFill>
                  <a:prstClr val="black"/>
                </a:solidFill>
                <a:latin typeface="Arial" charset="0"/>
                <a:cs typeface="Arial" charset="0"/>
              </a:rPr>
              <a:t>2021_MLO_1_Mijn wijk</a:t>
            </a:r>
          </a:p>
        </p:txBody>
      </p:sp>
      <p:sp>
        <p:nvSpPr>
          <p:cNvPr id="5" name="Text Box 7"/>
          <p:cNvSpPr txBox="1">
            <a:spLocks noChangeArrowheads="1"/>
          </p:cNvSpPr>
          <p:nvPr/>
        </p:nvSpPr>
        <p:spPr bwMode="auto">
          <a:xfrm>
            <a:off x="1722792" y="879577"/>
            <a:ext cx="4586841" cy="1000274"/>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fontAlgn="base">
              <a:spcBef>
                <a:spcPct val="0"/>
              </a:spcBef>
              <a:spcAft>
                <a:spcPct val="0"/>
              </a:spcAft>
            </a:pPr>
            <a:r>
              <a:rPr lang="nl-NL" sz="1100" b="1" dirty="0">
                <a:solidFill>
                  <a:srgbClr val="0070C0"/>
                </a:solidFill>
                <a:ea typeface="Calibri" pitchFamily="34" charset="0"/>
                <a:cs typeface="Arial" charset="0"/>
              </a:rPr>
              <a:t>Leerdoelen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wijkschouw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een SWOT-analyse van een wijk maken</a:t>
            </a:r>
          </a:p>
          <a:p>
            <a:pPr indent="-17145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Je kunt kenmerken van een wijk analyseren </a:t>
            </a:r>
            <a:r>
              <a:rPr lang="nl-NL" sz="1200" strike="sngStrike" dirty="0">
                <a:solidFill>
                  <a:schemeClr val="accent2"/>
                </a:solidFill>
                <a:latin typeface="+mn-lt"/>
                <a:ea typeface="Calibri" pitchFamily="34" charset="0"/>
                <a:cs typeface="Arial" panose="020B0604020202020204" pitchFamily="34" charset="0"/>
              </a:rPr>
              <a:t>en verbetervoorstellen doen om de leefbaarheid te vergroten. </a:t>
            </a:r>
          </a:p>
        </p:txBody>
      </p:sp>
      <p:sp>
        <p:nvSpPr>
          <p:cNvPr id="6" name="Text Box 8"/>
          <p:cNvSpPr txBox="1">
            <a:spLocks noChangeArrowheads="1"/>
          </p:cNvSpPr>
          <p:nvPr/>
        </p:nvSpPr>
        <p:spPr bwMode="auto">
          <a:xfrm>
            <a:off x="1722793" y="2003848"/>
            <a:ext cx="4586840" cy="2292935"/>
          </a:xfrm>
          <a:prstGeom prst="rect">
            <a:avLst/>
          </a:prstGeom>
          <a:noFill/>
          <a:ln w="9525">
            <a:solidFill>
              <a:schemeClr val="tx1"/>
            </a:solidFill>
            <a:miter lim="800000"/>
            <a:headEnd/>
            <a:tailEnd/>
          </a:ln>
          <a:effectLst/>
        </p:spPr>
        <p:txBody>
          <a:bodyPr wrap="square" lIns="91440" tIns="45720" rIns="91440" bIns="45720" anchor="t">
            <a:spAutoFit/>
          </a:bodyPr>
          <a:lstStyle>
            <a:lvl1pPr>
              <a:defRPr sz="2400">
                <a:solidFill>
                  <a:schemeClr val="tx1"/>
                </a:solidFill>
                <a:latin typeface="Arial" charset="0"/>
                <a:ea typeface="ＭＳ Ｐゴシック" pitchFamily="36" charset="-128"/>
              </a:defRPr>
            </a:lvl1pPr>
            <a:lvl2pPr marL="37931725" indent="-37474525">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lvl="0" fontAlgn="base">
              <a:spcBef>
                <a:spcPct val="0"/>
              </a:spcBef>
              <a:spcAft>
                <a:spcPct val="0"/>
              </a:spcAft>
            </a:pPr>
            <a:r>
              <a:rPr lang="nl-NL" sz="1100" b="1" dirty="0">
                <a:solidFill>
                  <a:srgbClr val="0070C0"/>
                </a:solidFill>
                <a:ea typeface="Calibri" pitchFamily="34" charset="0"/>
                <a:cs typeface="Arial" charset="0"/>
              </a:rPr>
              <a:t>Leerproduct</a:t>
            </a:r>
          </a:p>
          <a:p>
            <a:pPr lvl="0" fontAlgn="base">
              <a:spcBef>
                <a:spcPct val="0"/>
              </a:spcBef>
              <a:spcAft>
                <a:spcPct val="0"/>
              </a:spcAft>
            </a:pPr>
            <a:r>
              <a:rPr lang="nl-NL" sz="1200" dirty="0">
                <a:latin typeface="+mn-lt"/>
                <a:ea typeface="Calibri" pitchFamily="34" charset="0"/>
                <a:cs typeface="Arial" panose="020B0604020202020204" pitchFamily="34" charset="0"/>
              </a:rPr>
              <a:t>Een verslag waarin je de kwaliteit en de leefbaarheid je eigen wijk in beeld brengt, met daarin:</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beschrijving van je wijk. </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Een overzichtskaart van de wijk. </a:t>
            </a:r>
          </a:p>
          <a:p>
            <a:pPr marL="17145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Belangrijke ontwikkelingen in de wijk/buurt.  </a:t>
            </a:r>
          </a:p>
          <a:p>
            <a:pPr marL="171450" indent="-171450">
              <a:spcBef>
                <a:spcPct val="0"/>
              </a:spcBef>
              <a:spcAft>
                <a:spcPct val="0"/>
              </a:spcAft>
              <a:buFont typeface="Arial" pitchFamily="34" charset="0"/>
              <a:buChar char="•"/>
            </a:pPr>
            <a:r>
              <a:rPr lang="nl-NL" sz="1200" dirty="0">
                <a:latin typeface="+mn-lt"/>
                <a:ea typeface="Calibri" pitchFamily="34" charset="0"/>
                <a:cs typeface="Arial"/>
              </a:rPr>
              <a:t>10 foto’s van onderdelen uit de wijkschouw. </a:t>
            </a:r>
            <a:endParaRPr lang="nl-NL" sz="1200" dirty="0">
              <a:latin typeface="+mn-lt"/>
              <a:ea typeface="Calibri" pitchFamily="34" charset="0"/>
              <a:cs typeface="Arial" panose="020B0604020202020204" pitchFamily="34" charset="0"/>
            </a:endParaRP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Geef je conclusies (kwaliteitsniveau + toelichting) bij de foto’s.</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Geef aan waar de foto’s gemaakt zijn in de overzichtskaart.  </a:t>
            </a:r>
          </a:p>
          <a:p>
            <a:pPr marL="171450" lvl="0" indent="-171450" fontAlgn="base">
              <a:spcBef>
                <a:spcPct val="0"/>
              </a:spcBef>
              <a:spcAft>
                <a:spcPct val="0"/>
              </a:spcAft>
              <a:buFont typeface="Arial" pitchFamily="34" charset="0"/>
              <a:buChar char="•"/>
            </a:pPr>
            <a:r>
              <a:rPr lang="nl-NL" sz="1200" dirty="0">
                <a:latin typeface="+mn-lt"/>
                <a:ea typeface="Calibri" pitchFamily="34" charset="0"/>
                <a:cs typeface="Arial" panose="020B0604020202020204" pitchFamily="34" charset="0"/>
              </a:rPr>
              <a:t>SWOT-analyse van de sociale en fysieke kenmerken van jouw wijk</a:t>
            </a:r>
          </a:p>
          <a:p>
            <a:pPr marL="171450" lvl="0" indent="-171450" fontAlgn="base">
              <a:spcBef>
                <a:spcPct val="0"/>
              </a:spcBef>
              <a:spcAft>
                <a:spcPct val="0"/>
              </a:spcAft>
              <a:buFont typeface="Arial" pitchFamily="34" charset="0"/>
              <a:buChar char="•"/>
            </a:pPr>
            <a:r>
              <a:rPr lang="nl-NL" sz="1200" strike="sngStrike" dirty="0">
                <a:solidFill>
                  <a:schemeClr val="accent2"/>
                </a:solidFill>
                <a:latin typeface="+mn-lt"/>
                <a:ea typeface="Calibri" pitchFamily="34" charset="0"/>
                <a:cs typeface="Arial" panose="020B0604020202020204" pitchFamily="34" charset="0"/>
              </a:rPr>
              <a:t>Lijst van maatregelen om je wijk te verbeteren.</a:t>
            </a:r>
          </a:p>
          <a:p>
            <a:pPr marL="171450" lvl="0" indent="-171450" fontAlgn="base">
              <a:spcBef>
                <a:spcPct val="0"/>
              </a:spcBef>
              <a:spcAft>
                <a:spcPct val="0"/>
              </a:spcAft>
              <a:buFont typeface="Arial" pitchFamily="34" charset="0"/>
              <a:buChar char="•"/>
            </a:pPr>
            <a:r>
              <a:rPr lang="nl-NL" sz="1200" strike="sngStrike" dirty="0">
                <a:solidFill>
                  <a:schemeClr val="accent2"/>
                </a:solidFill>
                <a:latin typeface="+mn-lt"/>
                <a:ea typeface="Calibri" pitchFamily="34" charset="0"/>
                <a:cs typeface="Arial" panose="020B0604020202020204" pitchFamily="34" charset="0"/>
              </a:rPr>
              <a:t>Bronvermelding.</a:t>
            </a:r>
          </a:p>
        </p:txBody>
      </p:sp>
      <p:sp>
        <p:nvSpPr>
          <p:cNvPr id="7" name="Text Box 9"/>
          <p:cNvSpPr txBox="1">
            <a:spLocks noChangeArrowheads="1"/>
          </p:cNvSpPr>
          <p:nvPr/>
        </p:nvSpPr>
        <p:spPr bwMode="auto">
          <a:xfrm>
            <a:off x="1722793" y="4403543"/>
            <a:ext cx="4586840" cy="210826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lIns="91440" tIns="45720" rIns="91440" bIns="45720" anchor="t">
            <a:spAutoFit/>
          </a:bodyPr>
          <a:lstStyle>
            <a:lvl1pPr marL="176213" indent="-176213">
              <a:tabLst>
                <a:tab pos="176213" algn="l"/>
                <a:tab pos="1163638" algn="l"/>
              </a:tabLst>
              <a:defRPr sz="2400">
                <a:solidFill>
                  <a:schemeClr val="tx1"/>
                </a:solidFill>
                <a:latin typeface="Arial" charset="0"/>
                <a:ea typeface="ＭＳ Ｐゴシック" pitchFamily="36" charset="-128"/>
              </a:defRPr>
            </a:lvl1pPr>
            <a:lvl2pPr marL="37931725" indent="-37474525">
              <a:tabLst>
                <a:tab pos="176213" algn="l"/>
                <a:tab pos="1163638" algn="l"/>
              </a:tabLst>
              <a:defRPr sz="2400">
                <a:solidFill>
                  <a:schemeClr val="tx1"/>
                </a:solidFill>
                <a:latin typeface="Arial" charset="0"/>
                <a:ea typeface="ＭＳ Ｐゴシック" pitchFamily="36" charset="-128"/>
              </a:defRPr>
            </a:lvl2pPr>
            <a:lvl3pPr>
              <a:tabLst>
                <a:tab pos="176213" algn="l"/>
                <a:tab pos="1163638" algn="l"/>
              </a:tabLst>
              <a:defRPr sz="2400">
                <a:solidFill>
                  <a:schemeClr val="tx1"/>
                </a:solidFill>
                <a:latin typeface="Arial" charset="0"/>
                <a:ea typeface="ＭＳ Ｐゴシック" pitchFamily="36" charset="-128"/>
              </a:defRPr>
            </a:lvl3pPr>
            <a:lvl4pPr>
              <a:tabLst>
                <a:tab pos="176213" algn="l"/>
                <a:tab pos="1163638" algn="l"/>
              </a:tabLst>
              <a:defRPr sz="2400">
                <a:solidFill>
                  <a:schemeClr val="tx1"/>
                </a:solidFill>
                <a:latin typeface="Arial" charset="0"/>
                <a:ea typeface="ＭＳ Ｐゴシック" pitchFamily="36" charset="-128"/>
              </a:defRPr>
            </a:lvl4pPr>
            <a:lvl5pPr>
              <a:tabLst>
                <a:tab pos="176213" algn="l"/>
                <a:tab pos="1163638" algn="l"/>
              </a:tabLst>
              <a:defRPr sz="2400">
                <a:solidFill>
                  <a:schemeClr val="tx1"/>
                </a:solidFill>
                <a:latin typeface="Arial" charset="0"/>
                <a:ea typeface="ＭＳ Ｐゴシック" pitchFamily="36" charset="-128"/>
              </a:defRPr>
            </a:lvl5pPr>
            <a:lvl6pPr marL="4572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6pPr>
            <a:lvl7pPr marL="9144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tabLst>
                <a:tab pos="176213" algn="l"/>
                <a:tab pos="1163638" algn="l"/>
              </a:tabLst>
              <a:defRPr sz="2400">
                <a:solidFill>
                  <a:schemeClr val="tx1"/>
                </a:solidFill>
                <a:latin typeface="Arial" charset="0"/>
                <a:ea typeface="ＭＳ Ｐゴシック" pitchFamily="36" charset="-128"/>
              </a:defRPr>
            </a:lvl9pPr>
          </a:lstStyle>
          <a:p>
            <a:pPr marL="0" lvl="0" indent="0" fontAlgn="base">
              <a:spcBef>
                <a:spcPct val="0"/>
              </a:spcBef>
              <a:spcAft>
                <a:spcPct val="0"/>
              </a:spcAft>
              <a:tabLst/>
            </a:pPr>
            <a:r>
              <a:rPr lang="nl-NL" sz="1100" b="1" dirty="0" err="1">
                <a:solidFill>
                  <a:srgbClr val="0070C0"/>
                </a:solidFill>
                <a:ea typeface="Calibri" pitchFamily="34" charset="0"/>
                <a:cs typeface="Arial" charset="0"/>
              </a:rPr>
              <a:t>Leerpad</a:t>
            </a:r>
            <a:r>
              <a:rPr lang="nl-NL" sz="1100" b="1" dirty="0">
                <a:solidFill>
                  <a:prstClr val="black"/>
                </a:solidFill>
                <a:ea typeface="Calibri" pitchFamily="34" charset="0"/>
                <a:cs typeface="Arial" charset="0"/>
              </a:rPr>
              <a:t>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kaart van je wijk.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Ga op wijkschouw in je wijk. Neem de kaart, camera en het schouwboekje mee. </a:t>
            </a: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a:rPr>
              <a:t>Zoek ten minste 5 plekken die je gaat beoordelen. Geef deze plekken aan op je kaart. </a:t>
            </a:r>
            <a:endParaRPr lang="nl-NL" sz="1200" dirty="0">
              <a:latin typeface="+mn-lt"/>
              <a:ea typeface="Calibri" pitchFamily="34" charset="0"/>
              <a:cs typeface="Arial" panose="020B0604020202020204" pitchFamily="34" charset="0"/>
            </a:endParaRPr>
          </a:p>
          <a:p>
            <a:pPr marL="171450" indent="-171450" fontAlgn="base">
              <a:spcBef>
                <a:spcPct val="0"/>
              </a:spcBef>
              <a:spcAft>
                <a:spcPct val="0"/>
              </a:spcAft>
              <a:buFont typeface="Arial" pitchFamily="34" charset="0"/>
              <a:buChar char="•"/>
              <a:tabLst/>
            </a:pPr>
            <a:r>
              <a:rPr lang="nl-NL" sz="1200" dirty="0">
                <a:latin typeface="+mn-lt"/>
                <a:ea typeface="Calibri" pitchFamily="34" charset="0"/>
                <a:cs typeface="Arial" panose="020B0604020202020204" pitchFamily="34" charset="0"/>
              </a:rPr>
              <a:t>Maak een SWOT-analyse van de sociale en de fysieke kenmerken van je wijk. </a:t>
            </a:r>
          </a:p>
          <a:p>
            <a:pPr marL="171450" indent="-171450" fontAlgn="base">
              <a:spcBef>
                <a:spcPct val="0"/>
              </a:spcBef>
              <a:spcAft>
                <a:spcPct val="0"/>
              </a:spcAft>
              <a:buFont typeface="Arial" pitchFamily="34" charset="0"/>
              <a:buChar char="•"/>
              <a:tabLst/>
            </a:pPr>
            <a:r>
              <a:rPr lang="nl-NL" sz="1200" strike="sngStrike" dirty="0">
                <a:solidFill>
                  <a:schemeClr val="accent2"/>
                </a:solidFill>
                <a:latin typeface="+mn-lt"/>
                <a:ea typeface="Calibri" pitchFamily="34" charset="0"/>
                <a:cs typeface="Arial" panose="020B0604020202020204" pitchFamily="34" charset="0"/>
              </a:rPr>
              <a:t>Maak een lijst van maatregelen die de leefbaarheid in jouw wijk zouden vergroten. Geef aan welke organisaties verantwoordelijk zijn voor de maatregelen.</a:t>
            </a:r>
          </a:p>
        </p:txBody>
      </p:sp>
      <p:sp>
        <p:nvSpPr>
          <p:cNvPr id="8" name="Text Box 14"/>
          <p:cNvSpPr txBox="1">
            <a:spLocks noChangeArrowheads="1"/>
          </p:cNvSpPr>
          <p:nvPr/>
        </p:nvSpPr>
        <p:spPr bwMode="auto">
          <a:xfrm>
            <a:off x="7143231" y="3539951"/>
            <a:ext cx="4552379" cy="1237262"/>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Bronnen</a:t>
            </a: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3"/>
              </a:rPr>
              <a:t>www.leefbarometer.nl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100" dirty="0">
                <a:solidFill>
                  <a:prstClr val="black"/>
                </a:solidFill>
                <a:hlinkClick r:id="rId4"/>
              </a:rPr>
              <a:t>http://www.buurtmonitor.nl/</a:t>
            </a:r>
            <a:endParaRPr lang="nl-NL" sz="1100" dirty="0">
              <a:solidFill>
                <a:prstClr val="black"/>
              </a:solidFill>
            </a:endParaRPr>
          </a:p>
          <a:p>
            <a:pPr marL="176213" indent="-176213" defTabSz="457200">
              <a:lnSpc>
                <a:spcPct val="80000"/>
              </a:lnSpc>
              <a:spcBef>
                <a:spcPct val="50000"/>
              </a:spcBef>
              <a:buFontTx/>
              <a:buChar char="•"/>
              <a:tabLst>
                <a:tab pos="176213" algn="l"/>
                <a:tab pos="1163638" algn="l"/>
              </a:tabLst>
            </a:pPr>
            <a:r>
              <a:rPr lang="nl-NL" sz="1200" dirty="0">
                <a:latin typeface="+mn-lt"/>
                <a:ea typeface="Calibri" pitchFamily="34" charset="0"/>
                <a:cs typeface="Arial" panose="020B0604020202020204" pitchFamily="34" charset="0"/>
              </a:rPr>
              <a:t>Zoektermen: kwaliteitscatalogus, wijkschouw, fysieke en sociale kwaliteit, draagvlak, leefbaarheid, wijkmanagement, kwaliteit van de leefomgeving, woonomgeving.</a:t>
            </a:r>
          </a:p>
        </p:txBody>
      </p:sp>
      <p:sp>
        <p:nvSpPr>
          <p:cNvPr id="11" name="Text Box 14"/>
          <p:cNvSpPr txBox="1">
            <a:spLocks noChangeArrowheads="1"/>
          </p:cNvSpPr>
          <p:nvPr/>
        </p:nvSpPr>
        <p:spPr bwMode="auto">
          <a:xfrm>
            <a:off x="7143231" y="2784939"/>
            <a:ext cx="4552379" cy="594009"/>
          </a:xfrm>
          <a:prstGeom prst="rect">
            <a:avLst/>
          </a:prstGeom>
          <a:noFill/>
          <a:ln w="9525">
            <a:solidFill>
              <a:schemeClr val="tx1"/>
            </a:solidFill>
            <a:miter lim="800000"/>
            <a:headEnd/>
            <a:tailEnd/>
          </a:ln>
          <a:effectLst/>
        </p:spPr>
        <p:txBody>
          <a:bodyPr wrap="square">
            <a:spAutoFit/>
          </a:bodyPr>
          <a:lstStyle>
            <a:lvl1pPr marL="457200" indent="-457200" defTabSz="808038">
              <a:defRPr sz="2400">
                <a:solidFill>
                  <a:schemeClr val="tx1"/>
                </a:solidFill>
                <a:latin typeface="Arial" charset="0"/>
                <a:ea typeface="ＭＳ Ｐゴシック" pitchFamily="36" charset="-128"/>
              </a:defRPr>
            </a:lvl1pPr>
            <a:lvl2pPr marL="37931725" indent="-37474525" defTabSz="808038">
              <a:defRPr sz="2400">
                <a:solidFill>
                  <a:schemeClr val="tx1"/>
                </a:solidFill>
                <a:latin typeface="Arial" charset="0"/>
                <a:ea typeface="ＭＳ Ｐゴシック" pitchFamily="36" charset="-128"/>
              </a:defRPr>
            </a:lvl2pPr>
            <a:lvl3pPr>
              <a:defRPr sz="2400">
                <a:solidFill>
                  <a:schemeClr val="tx1"/>
                </a:solidFill>
                <a:latin typeface="Arial" charset="0"/>
                <a:ea typeface="ＭＳ Ｐゴシック" pitchFamily="36" charset="-128"/>
              </a:defRPr>
            </a:lvl3pPr>
            <a:lvl4pPr>
              <a:defRPr sz="2400">
                <a:solidFill>
                  <a:schemeClr val="tx1"/>
                </a:solidFill>
                <a:latin typeface="Arial" charset="0"/>
                <a:ea typeface="ＭＳ Ｐゴシック" pitchFamily="36" charset="-128"/>
              </a:defRPr>
            </a:lvl4pPr>
            <a:lvl5pPr>
              <a:defRPr sz="2400">
                <a:solidFill>
                  <a:schemeClr val="tx1"/>
                </a:solidFill>
                <a:latin typeface="Arial" charset="0"/>
                <a:ea typeface="ＭＳ Ｐゴシック" pitchFamily="36" charset="-128"/>
              </a:defRPr>
            </a:lvl5pPr>
            <a:lvl6pPr marL="457200" eaLnBrk="0" fontAlgn="base" hangingPunct="0">
              <a:spcBef>
                <a:spcPct val="0"/>
              </a:spcBef>
              <a:spcAft>
                <a:spcPct val="0"/>
              </a:spcAft>
              <a:defRPr sz="2400">
                <a:solidFill>
                  <a:schemeClr val="tx1"/>
                </a:solidFill>
                <a:latin typeface="Arial" charset="0"/>
                <a:ea typeface="ＭＳ Ｐゴシック" pitchFamily="36" charset="-128"/>
              </a:defRPr>
            </a:lvl6pPr>
            <a:lvl7pPr marL="914400" eaLnBrk="0" fontAlgn="base" hangingPunct="0">
              <a:spcBef>
                <a:spcPct val="0"/>
              </a:spcBef>
              <a:spcAft>
                <a:spcPct val="0"/>
              </a:spcAft>
              <a:defRPr sz="2400">
                <a:solidFill>
                  <a:schemeClr val="tx1"/>
                </a:solidFill>
                <a:latin typeface="Arial" charset="0"/>
                <a:ea typeface="ＭＳ Ｐゴシック" pitchFamily="36" charset="-128"/>
              </a:defRPr>
            </a:lvl7pPr>
            <a:lvl8pPr marL="1371600" eaLnBrk="0" fontAlgn="base" hangingPunct="0">
              <a:spcBef>
                <a:spcPct val="0"/>
              </a:spcBef>
              <a:spcAft>
                <a:spcPct val="0"/>
              </a:spcAft>
              <a:defRPr sz="2400">
                <a:solidFill>
                  <a:schemeClr val="tx1"/>
                </a:solidFill>
                <a:latin typeface="Arial" charset="0"/>
                <a:ea typeface="ＭＳ Ｐゴシック" pitchFamily="36" charset="-128"/>
              </a:defRPr>
            </a:lvl8pPr>
            <a:lvl9pPr marL="1828800" eaLnBrk="0" fontAlgn="base" hangingPunct="0">
              <a:spcBef>
                <a:spcPct val="0"/>
              </a:spcBef>
              <a:spcAft>
                <a:spcPct val="0"/>
              </a:spcAft>
              <a:defRPr sz="2400">
                <a:solidFill>
                  <a:schemeClr val="tx1"/>
                </a:solidFill>
                <a:latin typeface="Arial" charset="0"/>
                <a:ea typeface="ＭＳ Ｐゴシック" pitchFamily="36" charset="-128"/>
              </a:defRPr>
            </a:lvl9pPr>
          </a:lstStyle>
          <a:p>
            <a:pPr>
              <a:spcBef>
                <a:spcPct val="50000"/>
              </a:spcBef>
            </a:pPr>
            <a:r>
              <a:rPr lang="nl-NL" sz="1100" b="1" dirty="0">
                <a:solidFill>
                  <a:schemeClr val="accent1"/>
                </a:solidFill>
              </a:rPr>
              <a:t>Bijeenkomsten </a:t>
            </a:r>
          </a:p>
          <a:p>
            <a:pPr marL="0" indent="-171450" defTabSz="914400" fontAlgn="base">
              <a:spcBef>
                <a:spcPct val="0"/>
              </a:spcBef>
              <a:spcAft>
                <a:spcPct val="0"/>
              </a:spcAft>
              <a:buFont typeface="Arial" pitchFamily="34" charset="0"/>
              <a:buChar char="•"/>
              <a:defRPr/>
            </a:pPr>
            <a:r>
              <a:rPr lang="nl-NL" sz="1200" dirty="0">
                <a:latin typeface="+mn-lt"/>
                <a:ea typeface="Calibri" pitchFamily="34" charset="0"/>
                <a:cs typeface="Arial" panose="020B0604020202020204" pitchFamily="34" charset="0"/>
              </a:rPr>
              <a:t>Les over de SWOT-analyse</a:t>
            </a:r>
          </a:p>
          <a:p>
            <a:pPr marL="0" indent="-171450" defTabSz="914400" fontAlgn="base">
              <a:lnSpc>
                <a:spcPct val="80000"/>
              </a:lnSpc>
              <a:spcBef>
                <a:spcPct val="0"/>
              </a:spcBef>
              <a:spcAft>
                <a:spcPct val="0"/>
              </a:spcAft>
              <a:buFont typeface="Arial" pitchFamily="34" charset="0"/>
              <a:buChar char="•"/>
              <a:tabLst>
                <a:tab pos="176213" algn="l"/>
                <a:tab pos="1163638" algn="l"/>
              </a:tabLst>
              <a:defRPr/>
            </a:pPr>
            <a:r>
              <a:rPr lang="nl-NL" sz="1200" dirty="0">
                <a:latin typeface="+mn-lt"/>
                <a:ea typeface="Calibri" pitchFamily="34" charset="0"/>
                <a:cs typeface="Arial" panose="020B0604020202020204" pitchFamily="34" charset="0"/>
              </a:rPr>
              <a:t>Les over de leefbaarheid van een wijk</a:t>
            </a:r>
          </a:p>
        </p:txBody>
      </p:sp>
      <p:sp>
        <p:nvSpPr>
          <p:cNvPr id="13" name="Text Box 17"/>
          <p:cNvSpPr txBox="1">
            <a:spLocks noChangeArrowheads="1"/>
          </p:cNvSpPr>
          <p:nvPr/>
        </p:nvSpPr>
        <p:spPr bwMode="auto">
          <a:xfrm>
            <a:off x="7143231" y="915544"/>
            <a:ext cx="4552379" cy="1738938"/>
          </a:xfrm>
          <a:prstGeom prst="rect">
            <a:avLst/>
          </a:prstGeom>
          <a:noFill/>
          <a:ln w="9525">
            <a:solidFill>
              <a:schemeClr val="tx1"/>
            </a:solidFill>
            <a:miter lim="800000"/>
            <a:headEnd/>
            <a:tailEnd/>
          </a:ln>
          <a:effectLst/>
        </p:spPr>
        <p:txBody>
          <a:bodyPr wrap="square">
            <a:spAutoFit/>
          </a:bodyPr>
          <a:lstStyle/>
          <a:p>
            <a:pPr lvl="0" fontAlgn="base">
              <a:spcBef>
                <a:spcPct val="0"/>
              </a:spcBef>
              <a:spcAft>
                <a:spcPct val="0"/>
              </a:spcAft>
            </a:pPr>
            <a:r>
              <a:rPr lang="nl-NL" sz="1100" b="1" dirty="0">
                <a:solidFill>
                  <a:srgbClr val="0070C0"/>
                </a:solidFill>
                <a:latin typeface="Arial" charset="0"/>
                <a:ea typeface="Calibri" pitchFamily="34" charset="0"/>
                <a:cs typeface="Arial" charset="0"/>
              </a:rPr>
              <a:t>Samenwerken</a:t>
            </a:r>
            <a:r>
              <a:rPr lang="nl-NL" sz="1100" b="1" dirty="0">
                <a:solidFill>
                  <a:prstClr val="black"/>
                </a:solidFill>
                <a:latin typeface="Arial" charset="0"/>
                <a:ea typeface="Calibri" pitchFamily="34" charset="0"/>
                <a:cs typeface="Arial" charset="0"/>
              </a:rPr>
              <a:t>	</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Dit product maak je alleen.</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Lever je product in via Teams</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Je wordt een groepje feedback </a:t>
            </a:r>
            <a:r>
              <a:rPr lang="nl-NL" sz="1200" dirty="0" err="1">
                <a:ea typeface="Calibri" pitchFamily="34" charset="0"/>
                <a:cs typeface="Arial" panose="020B0604020202020204" pitchFamily="34" charset="0"/>
              </a:rPr>
              <a:t>friends</a:t>
            </a:r>
            <a:r>
              <a:rPr lang="nl-NL" sz="1200" dirty="0">
                <a:ea typeface="Calibri" pitchFamily="34" charset="0"/>
                <a:cs typeface="Arial" panose="020B0604020202020204" pitchFamily="34" charset="0"/>
              </a:rPr>
              <a:t> geplaatst</a:t>
            </a:r>
          </a:p>
          <a:p>
            <a:pPr lvl="0" indent="-171450" fontAlgn="base">
              <a:spcBef>
                <a:spcPct val="0"/>
              </a:spcBef>
              <a:spcAft>
                <a:spcPct val="0"/>
              </a:spcAft>
              <a:buFont typeface="Arial" pitchFamily="34" charset="0"/>
              <a:buChar char="•"/>
              <a:defRPr/>
            </a:pPr>
            <a:r>
              <a:rPr lang="nl-NL" sz="1200" dirty="0">
                <a:ea typeface="Calibri" pitchFamily="34" charset="0"/>
                <a:cs typeface="Arial" panose="020B0604020202020204" pitchFamily="34" charset="0"/>
              </a:rPr>
              <a:t>Geef feedback op de producten van anderen en ontvang feedback</a:t>
            </a:r>
          </a:p>
          <a:p>
            <a:pPr lvl="0" indent="-171450" fontAlgn="base">
              <a:spcBef>
                <a:spcPct val="0"/>
              </a:spcBef>
              <a:spcAft>
                <a:spcPct val="0"/>
              </a:spcAft>
              <a:buFont typeface="Arial" pitchFamily="34" charset="0"/>
              <a:buChar char="•"/>
              <a:defRPr/>
            </a:pPr>
            <a:r>
              <a:rPr lang="nl-NL" sz="1200" dirty="0">
                <a:cs typeface="Arial" panose="020B0604020202020204" pitchFamily="34" charset="0"/>
              </a:rPr>
              <a:t>Beschrijf in je reflectieverslag hoe je het feedback geven ervaren hebt. </a:t>
            </a:r>
          </a:p>
          <a:p>
            <a:pPr lvl="0" indent="-171450" fontAlgn="base">
              <a:spcBef>
                <a:spcPct val="0"/>
              </a:spcBef>
              <a:spcAft>
                <a:spcPct val="0"/>
              </a:spcAft>
              <a:buFont typeface="Arial" pitchFamily="34" charset="0"/>
              <a:buChar char="•"/>
              <a:defRPr/>
            </a:pPr>
            <a:endParaRPr lang="nl-NL" sz="1200" dirty="0">
              <a:cs typeface="Arial" panose="020B0604020202020204" pitchFamily="34" charset="0"/>
            </a:endParaRPr>
          </a:p>
          <a:p>
            <a:pPr lvl="0" fontAlgn="base">
              <a:spcBef>
                <a:spcPct val="0"/>
              </a:spcBef>
              <a:spcAft>
                <a:spcPct val="0"/>
              </a:spcAft>
              <a:defRPr/>
            </a:pPr>
            <a:r>
              <a:rPr lang="nl-NL" sz="1200" dirty="0">
                <a:cs typeface="Arial" panose="020B0604020202020204" pitchFamily="34" charset="0"/>
              </a:rPr>
              <a:t>Deadline product: 14 september 2020</a:t>
            </a:r>
          </a:p>
        </p:txBody>
      </p:sp>
      <p:pic>
        <p:nvPicPr>
          <p:cNvPr id="9" name="Afbeelding 8"/>
          <p:cNvPicPr>
            <a:picLocks noChangeAspect="1"/>
          </p:cNvPicPr>
          <p:nvPr/>
        </p:nvPicPr>
        <p:blipFill rotWithShape="1">
          <a:blip r:embed="rId5"/>
          <a:srcRect l="21805" r="10840"/>
          <a:stretch/>
        </p:blipFill>
        <p:spPr>
          <a:xfrm>
            <a:off x="1349233" y="874590"/>
            <a:ext cx="299335" cy="412425"/>
          </a:xfrm>
          <a:prstGeom prst="rect">
            <a:avLst/>
          </a:prstGeom>
        </p:spPr>
      </p:pic>
      <p:pic>
        <p:nvPicPr>
          <p:cNvPr id="12" name="Afbeelding 11"/>
          <p:cNvPicPr>
            <a:picLocks noChangeAspect="1"/>
          </p:cNvPicPr>
          <p:nvPr/>
        </p:nvPicPr>
        <p:blipFill>
          <a:blip r:embed="rId6"/>
          <a:stretch>
            <a:fillRect/>
          </a:stretch>
        </p:blipFill>
        <p:spPr>
          <a:xfrm>
            <a:off x="1367255" y="2003848"/>
            <a:ext cx="263290" cy="321303"/>
          </a:xfrm>
          <a:prstGeom prst="rect">
            <a:avLst/>
          </a:prstGeom>
        </p:spPr>
      </p:pic>
      <p:pic>
        <p:nvPicPr>
          <p:cNvPr id="14" name="Afbeelding 13"/>
          <p:cNvPicPr>
            <a:picLocks noChangeAspect="1"/>
          </p:cNvPicPr>
          <p:nvPr/>
        </p:nvPicPr>
        <p:blipFill>
          <a:blip r:embed="rId7"/>
          <a:stretch>
            <a:fillRect/>
          </a:stretch>
        </p:blipFill>
        <p:spPr>
          <a:xfrm>
            <a:off x="1382285" y="4589597"/>
            <a:ext cx="266283" cy="416301"/>
          </a:xfrm>
          <a:prstGeom prst="rect">
            <a:avLst/>
          </a:prstGeom>
        </p:spPr>
      </p:pic>
      <p:pic>
        <p:nvPicPr>
          <p:cNvPr id="16" name="Afbeelding 15"/>
          <p:cNvPicPr>
            <a:picLocks noChangeAspect="1"/>
          </p:cNvPicPr>
          <p:nvPr/>
        </p:nvPicPr>
        <p:blipFill>
          <a:blip r:embed="rId8"/>
          <a:stretch>
            <a:fillRect/>
          </a:stretch>
        </p:blipFill>
        <p:spPr>
          <a:xfrm>
            <a:off x="6683194" y="949276"/>
            <a:ext cx="385812" cy="263054"/>
          </a:xfrm>
          <a:prstGeom prst="rect">
            <a:avLst/>
          </a:prstGeom>
        </p:spPr>
      </p:pic>
      <p:pic>
        <p:nvPicPr>
          <p:cNvPr id="17" name="Afbeelding 16"/>
          <p:cNvPicPr>
            <a:picLocks noChangeAspect="1"/>
          </p:cNvPicPr>
          <p:nvPr/>
        </p:nvPicPr>
        <p:blipFill>
          <a:blip r:embed="rId9"/>
          <a:stretch>
            <a:fillRect/>
          </a:stretch>
        </p:blipFill>
        <p:spPr>
          <a:xfrm>
            <a:off x="6739946" y="3544544"/>
            <a:ext cx="299225" cy="290796"/>
          </a:xfrm>
          <a:prstGeom prst="rect">
            <a:avLst/>
          </a:prstGeom>
        </p:spPr>
      </p:pic>
      <p:pic>
        <p:nvPicPr>
          <p:cNvPr id="23" name="Afbeelding 22"/>
          <p:cNvPicPr>
            <a:picLocks noChangeAspect="1"/>
          </p:cNvPicPr>
          <p:nvPr/>
        </p:nvPicPr>
        <p:blipFill rotWithShape="1">
          <a:blip r:embed="rId10"/>
          <a:srcRect l="17050" t="33024" r="61669" b="30375"/>
          <a:stretch/>
        </p:blipFill>
        <p:spPr>
          <a:xfrm>
            <a:off x="6727566" y="2784939"/>
            <a:ext cx="269390" cy="260485"/>
          </a:xfrm>
          <a:prstGeom prst="rect">
            <a:avLst/>
          </a:prstGeom>
        </p:spPr>
      </p:pic>
      <p:sp>
        <p:nvSpPr>
          <p:cNvPr id="25" name="Tekstvak 24"/>
          <p:cNvSpPr txBox="1"/>
          <p:nvPr/>
        </p:nvSpPr>
        <p:spPr>
          <a:xfrm>
            <a:off x="8731623" y="415987"/>
            <a:ext cx="4105285" cy="338554"/>
          </a:xfrm>
          <a:prstGeom prst="rect">
            <a:avLst/>
          </a:prstGeom>
          <a:noFill/>
        </p:spPr>
        <p:txBody>
          <a:bodyPr wrap="square" rtlCol="0">
            <a:spAutoFit/>
          </a:bodyPr>
          <a:lstStyle/>
          <a:p>
            <a:pPr defTabSz="457200"/>
            <a:r>
              <a:rPr lang="nl-NL" sz="1600" b="1" i="1" dirty="0">
                <a:solidFill>
                  <a:prstClr val="black"/>
                </a:solidFill>
                <a:latin typeface="Arial" panose="020B0604020202020204" pitchFamily="34" charset="0"/>
                <a:cs typeface="Arial" panose="020B0604020202020204" pitchFamily="34" charset="0"/>
              </a:rPr>
              <a:t>Wanneer is een wijk leefbaar?</a:t>
            </a:r>
          </a:p>
        </p:txBody>
      </p:sp>
      <p:pic>
        <p:nvPicPr>
          <p:cNvPr id="2" name="Afbeelding 1"/>
          <p:cNvPicPr>
            <a:picLocks noChangeAspect="1"/>
          </p:cNvPicPr>
          <p:nvPr/>
        </p:nvPicPr>
        <p:blipFill>
          <a:blip r:embed="rId11"/>
          <a:stretch>
            <a:fillRect/>
          </a:stretch>
        </p:blipFill>
        <p:spPr>
          <a:xfrm>
            <a:off x="0" y="0"/>
            <a:ext cx="1275008" cy="915544"/>
          </a:xfrm>
          <a:prstGeom prst="rect">
            <a:avLst/>
          </a:prstGeom>
        </p:spPr>
      </p:pic>
      <p:pic>
        <p:nvPicPr>
          <p:cNvPr id="3" name="Afbeelding 2"/>
          <p:cNvPicPr>
            <a:picLocks noChangeAspect="1"/>
          </p:cNvPicPr>
          <p:nvPr/>
        </p:nvPicPr>
        <p:blipFill>
          <a:blip r:embed="rId12"/>
          <a:stretch>
            <a:fillRect/>
          </a:stretch>
        </p:blipFill>
        <p:spPr>
          <a:xfrm>
            <a:off x="9364697" y="4886286"/>
            <a:ext cx="2572735" cy="1560711"/>
          </a:xfrm>
          <a:prstGeom prst="rect">
            <a:avLst/>
          </a:prstGeom>
        </p:spPr>
      </p:pic>
      <p:pic>
        <p:nvPicPr>
          <p:cNvPr id="15" name="Afbeelding 14"/>
          <p:cNvPicPr>
            <a:picLocks noChangeAspect="1"/>
          </p:cNvPicPr>
          <p:nvPr/>
        </p:nvPicPr>
        <p:blipFill>
          <a:blip r:embed="rId13"/>
          <a:stretch>
            <a:fillRect/>
          </a:stretch>
        </p:blipFill>
        <p:spPr>
          <a:xfrm>
            <a:off x="7143231" y="5133245"/>
            <a:ext cx="1786283" cy="1188823"/>
          </a:xfrm>
          <a:prstGeom prst="rect">
            <a:avLst/>
          </a:prstGeom>
        </p:spPr>
      </p:pic>
      <p:sp>
        <p:nvSpPr>
          <p:cNvPr id="10" name="Rechthoek 9"/>
          <p:cNvSpPr/>
          <p:nvPr/>
        </p:nvSpPr>
        <p:spPr>
          <a:xfrm>
            <a:off x="6371420" y="6377230"/>
            <a:ext cx="6096000" cy="307777"/>
          </a:xfrm>
          <a:prstGeom prst="rect">
            <a:avLst/>
          </a:prstGeom>
        </p:spPr>
        <p:txBody>
          <a:bodyPr>
            <a:spAutoFit/>
          </a:bodyPr>
          <a:lstStyle/>
          <a:p>
            <a:pPr lvl="0" fontAlgn="base">
              <a:spcBef>
                <a:spcPct val="0"/>
              </a:spcBef>
              <a:spcAft>
                <a:spcPct val="0"/>
              </a:spcAft>
            </a:pPr>
            <a:r>
              <a:rPr lang="nl-NL" sz="1400" dirty="0">
                <a:solidFill>
                  <a:prstClr val="black"/>
                </a:solidFill>
                <a:latin typeface="Arial" charset="0"/>
                <a:cs typeface="Arial" charset="0"/>
              </a:rPr>
              <a:t>Iedereen wil een leefbare woonomgeving, wat betekent dat in jouw wijk?</a:t>
            </a:r>
          </a:p>
        </p:txBody>
      </p:sp>
    </p:spTree>
    <p:extLst>
      <p:ext uri="{BB962C8B-B14F-4D97-AF65-F5344CB8AC3E}">
        <p14:creationId xmlns:p14="http://schemas.microsoft.com/office/powerpoint/2010/main" val="2793297757"/>
      </p:ext>
    </p:extLst>
  </p:cSld>
  <p:clrMapOvr>
    <a:masterClrMapping/>
  </p:clrMapOvr>
</p:sld>
</file>

<file path=ppt/theme/theme1.xml><?xml version="1.0" encoding="utf-8"?>
<a:theme xmlns:a="http://schemas.openxmlformats.org/drawingml/2006/main" name="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2.xml><?xml version="1.0" encoding="utf-8"?>
<a:theme xmlns:a="http://schemas.openxmlformats.org/drawingml/2006/main" name="1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3.xml><?xml version="1.0" encoding="utf-8"?>
<a:theme xmlns:a="http://schemas.openxmlformats.org/drawingml/2006/main" name="2_Helicon 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elicon thema" id="{ACB87FCE-9474-4D1A-91B1-4808E599A9AC}" vid="{0E457EA9-F56E-4451-8CA0-082C072EE7D7}"/>
    </a:ext>
  </a:extLst>
</a:theme>
</file>

<file path=ppt/theme/theme4.xml><?xml version="1.0" encoding="utf-8"?>
<a:theme xmlns:a="http://schemas.openxmlformats.org/drawingml/2006/main" name="1_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4E5114-2440-482A-9278-0E95E932B61B}">
  <ds:schemaRefs>
    <ds:schemaRef ds:uri="http://schemas.microsoft.com/sharepoint/v3/contenttype/forms"/>
  </ds:schemaRefs>
</ds:datastoreItem>
</file>

<file path=customXml/itemProps2.xml><?xml version="1.0" encoding="utf-8"?>
<ds:datastoreItem xmlns:ds="http://schemas.openxmlformats.org/officeDocument/2006/customXml" ds:itemID="{F4BE53CA-49B4-4DC4-8F43-20FFB1BD2F35}">
  <ds:schemaRefs>
    <ds:schemaRef ds:uri="34354c1b-6b8c-435b-ad50-990538c19557"/>
    <ds:schemaRef ds:uri="http://schemas.microsoft.com/office/2006/metadata/properties"/>
    <ds:schemaRef ds:uri="http://schemas.microsoft.com/office/2006/documentManagement/types"/>
    <ds:schemaRef ds:uri="http://purl.org/dc/terms/"/>
    <ds:schemaRef ds:uri="47a28104-336f-447d-946e-e305ac2bcd47"/>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18AB51E5-8101-417B-BDEA-095EFC8E96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TotalTime>
  <Words>1180</Words>
  <Application>Microsoft Office PowerPoint</Application>
  <PresentationFormat>Breedbeeld</PresentationFormat>
  <Paragraphs>134</Paragraphs>
  <Slides>16</Slides>
  <Notes>9</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16</vt:i4>
      </vt:variant>
    </vt:vector>
  </HeadingPairs>
  <TitlesOfParts>
    <vt:vector size="23" baseType="lpstr">
      <vt:lpstr>Arial</vt:lpstr>
      <vt:lpstr>Calibri</vt:lpstr>
      <vt:lpstr>Times New Roman</vt:lpstr>
      <vt:lpstr>Helicon thema</vt:lpstr>
      <vt:lpstr>1_Helicon thema</vt:lpstr>
      <vt:lpstr>2_Helicon thema</vt:lpstr>
      <vt:lpstr>1_Office-thema</vt:lpstr>
      <vt:lpstr>Stad&amp;Wijk</vt:lpstr>
      <vt:lpstr>Inhoud</vt:lpstr>
      <vt:lpstr>Herhaling leefbaarheid</vt:lpstr>
      <vt:lpstr>Leefbaarheid</vt:lpstr>
      <vt:lpstr>PowerPoint-presentatie</vt:lpstr>
      <vt:lpstr>PowerPoint-presentatie</vt:lpstr>
      <vt:lpstr>Het schouwboekje</vt:lpstr>
      <vt:lpstr>Ter info:  Leefbaarometer </vt:lpstr>
      <vt:lpstr>PowerPoint-presentatie</vt:lpstr>
      <vt:lpstr>PowerPoint-presentatie</vt:lpstr>
      <vt:lpstr>PowerPoint-presentatie</vt:lpstr>
      <vt:lpstr>PowerPoint-presentatie</vt:lpstr>
      <vt:lpstr>  </vt:lpstr>
      <vt:lpstr>Voorbeeld SWOT</vt:lpstr>
      <vt:lpstr>Aan de slag! </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Stad&amp;Wijk</dc:title>
  <dc:creator>Pascalle Cup</dc:creator>
  <cp:lastModifiedBy>Pascalle Cup</cp:lastModifiedBy>
  <cp:revision>1</cp:revision>
  <dcterms:created xsi:type="dcterms:W3CDTF">2020-09-08T08:21:35Z</dcterms:created>
  <dcterms:modified xsi:type="dcterms:W3CDTF">2020-09-08T08:27:49Z</dcterms:modified>
</cp:coreProperties>
</file>